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7" r:id="rId1"/>
  </p:sldMasterIdLst>
  <p:notesMasterIdLst>
    <p:notesMasterId r:id="rId13"/>
  </p:notesMasterIdLst>
  <p:handoutMasterIdLst>
    <p:handoutMasterId r:id="rId14"/>
  </p:handoutMasterIdLst>
  <p:sldIdLst>
    <p:sldId id="256" r:id="rId2"/>
    <p:sldId id="260" r:id="rId3"/>
    <p:sldId id="271" r:id="rId4"/>
    <p:sldId id="270" r:id="rId5"/>
    <p:sldId id="257" r:id="rId6"/>
    <p:sldId id="263" r:id="rId7"/>
    <p:sldId id="267" r:id="rId8"/>
    <p:sldId id="264" r:id="rId9"/>
    <p:sldId id="269" r:id="rId10"/>
    <p:sldId id="265" r:id="rId11"/>
    <p:sldId id="266" r:id="rId12"/>
  </p:sldIdLst>
  <p:sldSz cx="9144000" cy="6858000" type="screen4x3"/>
  <p:notesSz cx="6858000" cy="9144000"/>
  <p:defaultTextStyle>
    <a:defPPr>
      <a:defRPr lang="fi-FI"/>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8" autoAdjust="0"/>
    <p:restoredTop sz="94652" autoAdjust="0"/>
  </p:normalViewPr>
  <p:slideViewPr>
    <p:cSldViewPr snapToGrid="0" snapToObjects="1">
      <p:cViewPr varScale="1">
        <p:scale>
          <a:sx n="77" d="100"/>
          <a:sy n="77" d="100"/>
        </p:scale>
        <p:origin x="-31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i-FI"/>
          </a:p>
        </p:txBody>
      </p:sp>
      <p:sp>
        <p:nvSpPr>
          <p:cNvPr id="3" name="Päiväyksen paikkamerkki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9E96E075-387E-4ED2-B38D-6CA963E8CE5D}" type="datetimeFigureOut">
              <a:rPr lang="fi-FI"/>
              <a:pPr>
                <a:defRPr/>
              </a:pPr>
              <a:t>12.8.2010</a:t>
            </a:fld>
            <a:endParaRPr lang="fi-FI"/>
          </a:p>
        </p:txBody>
      </p:sp>
      <p:sp>
        <p:nvSpPr>
          <p:cNvPr id="4" name="Alatunnisteen paikkamerk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i-FI"/>
          </a:p>
        </p:txBody>
      </p:sp>
      <p:sp>
        <p:nvSpPr>
          <p:cNvPr id="5" name="Dian numeron paikkamerkki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62ADB71-9F37-4DC2-84C8-47B3E1DDB7D4}" type="slidenum">
              <a:rPr lang="fi-FI"/>
              <a:pPr>
                <a:defRPr/>
              </a:pPr>
              <a:t>‹#›</a:t>
            </a:fld>
            <a:endParaRPr lang="fi-F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i-FI"/>
          </a:p>
        </p:txBody>
      </p:sp>
      <p:sp>
        <p:nvSpPr>
          <p:cNvPr id="3" name="Päiväykse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EB82C84-ACE4-45EA-B305-D4D88CF9B4A3}" type="datetimeFigureOut">
              <a:rPr lang="fi-FI"/>
              <a:pPr>
                <a:defRPr/>
              </a:pPr>
              <a:t>12.8.2010</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i-FI" noProof="0"/>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noProof="0" smtClean="0"/>
              <a:t>Muokkaa tekstin perustyylejä osoittamalla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28CE5B8-4377-45B6-B232-58C2FF40AB42}" type="slidenum">
              <a:rPr lang="fi-FI"/>
              <a:pPr>
                <a:defRPr/>
              </a:pPr>
              <a:t>‹#›</a:t>
            </a:fld>
            <a:endParaRPr lang="fi-FI"/>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ian kuvan paikkamerkki 1"/>
          <p:cNvSpPr>
            <a:spLocks noGrp="1" noRot="1" noChangeAspect="1"/>
          </p:cNvSpPr>
          <p:nvPr>
            <p:ph type="sldImg"/>
          </p:nvPr>
        </p:nvSpPr>
        <p:spPr bwMode="auto">
          <a:noFill/>
          <a:ln>
            <a:solidFill>
              <a:srgbClr val="000000"/>
            </a:solidFill>
            <a:miter lim="800000"/>
            <a:headEnd/>
            <a:tailEnd/>
          </a:ln>
        </p:spPr>
      </p:sp>
      <p:sp>
        <p:nvSpPr>
          <p:cNvPr id="26626" name="Huomautusten paikkamerkki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fi-FI" smtClean="0"/>
              <a:t>Frame-kuva http://www.smh.com.au/ffxImage/urlpicture_id_1075088125184_2004/01/29/home_janetframe,0.jpg</a:t>
            </a:r>
          </a:p>
          <a:p>
            <a:pPr>
              <a:spcBef>
                <a:spcPct val="0"/>
              </a:spcBef>
            </a:pPr>
            <a:r>
              <a:rPr lang="fi-FI" smtClean="0"/>
              <a:t>Head-kuva http://asilithejournal.com/1937Bessie%20Head.jpg</a:t>
            </a:r>
          </a:p>
          <a:p>
            <a:pPr>
              <a:spcBef>
                <a:spcPct val="0"/>
              </a:spcBef>
            </a:pPr>
            <a:r>
              <a:rPr lang="fi-FI" smtClean="0"/>
              <a:t>Slater-kuva http://image.absoluteastronomy.com/images/encyclopediaimages/l/la/laurenslater.jpg</a:t>
            </a:r>
          </a:p>
        </p:txBody>
      </p:sp>
      <p:sp>
        <p:nvSpPr>
          <p:cNvPr id="26627" name="Dian numeron paikkamerkki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EB8B5D-7B5B-425B-AD77-026FDF314CAA}" type="slidenum">
              <a:rPr lang="fi-FI"/>
              <a:pPr fontAlgn="base">
                <a:spcBef>
                  <a:spcPct val="0"/>
                </a:spcBef>
                <a:spcAft>
                  <a:spcPct val="0"/>
                </a:spcAft>
              </a:pPr>
              <a:t>2</a:t>
            </a:fld>
            <a:endParaRPr lang="fi-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lIns="45720" tIns="0" rIns="45720" bIns="0" rtlCol="0" anchor="b">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fi-FI" smtClean="0"/>
              <a:t>Muokkaa perustyylejä osoitt.</a:t>
            </a:r>
            <a:endParaRPr/>
          </a:p>
        </p:txBody>
      </p:sp>
      <p:sp>
        <p:nvSpPr>
          <p:cNvPr id="3" name="Subtitle 2"/>
          <p:cNvSpPr>
            <a:spLocks noGrp="1"/>
          </p:cNvSpPr>
          <p:nvPr>
            <p:ph type="subTitle" idx="1"/>
          </p:nvPr>
        </p:nvSpPr>
        <p:spPr>
          <a:xfrm>
            <a:off x="2209800" y="5056632"/>
            <a:ext cx="6477000" cy="1174088"/>
          </a:xfrm>
        </p:spPr>
        <p:txBody>
          <a:bodyPr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osoitt.</a:t>
            </a:r>
            <a:endParaRPr/>
          </a:p>
        </p:txBody>
      </p:sp>
      <p:sp>
        <p:nvSpPr>
          <p:cNvPr id="4" name="Date Placeholder 3"/>
          <p:cNvSpPr>
            <a:spLocks noGrp="1"/>
          </p:cNvSpPr>
          <p:nvPr>
            <p:ph type="dt" sz="half" idx="10"/>
          </p:nvPr>
        </p:nvSpPr>
        <p:spPr>
          <a:xfrm>
            <a:off x="457200" y="6300788"/>
            <a:ext cx="1984375" cy="273050"/>
          </a:xfrm>
        </p:spPr>
        <p:txBody>
          <a:bodyPr wrap="square" numCol="1" anchorCtr="0" compatLnSpc="1">
            <a:prstTxWarp prst="textNoShape">
              <a:avLst/>
            </a:prstTxWarp>
          </a:bodyPr>
          <a:lstStyle>
            <a:lvl1pPr algn="l" fontAlgn="base">
              <a:spcBef>
                <a:spcPct val="0"/>
              </a:spcBef>
              <a:spcAft>
                <a:spcPct val="0"/>
              </a:spcAft>
              <a:defRPr/>
            </a:lvl1pPr>
          </a:lstStyle>
          <a:p>
            <a:fld id="{FDF9446B-123B-4189-9B5E-2C2F14E0CB72}" type="datetimeFigureOut">
              <a:rPr lang="fi-FI"/>
              <a:pPr/>
              <a:t>12.8.2010</a:t>
            </a:fld>
            <a:endParaRPr lang="fi-FI"/>
          </a:p>
        </p:txBody>
      </p:sp>
      <p:sp>
        <p:nvSpPr>
          <p:cNvPr id="5" name="Footer Placeholder 4"/>
          <p:cNvSpPr>
            <a:spLocks noGrp="1"/>
          </p:cNvSpPr>
          <p:nvPr>
            <p:ph type="ftr" sz="quarter" idx="11"/>
          </p:nvPr>
        </p:nvSpPr>
        <p:spPr>
          <a:xfrm>
            <a:off x="3959225" y="6300788"/>
            <a:ext cx="3813175" cy="273050"/>
          </a:xfrm>
        </p:spPr>
        <p:txBody>
          <a:bodyPr wrap="square" numCol="1" anchorCtr="0" compatLnSpc="1">
            <a:prstTxWarp prst="textNoShape">
              <a:avLst/>
            </a:prstTxWarp>
          </a:bodyPr>
          <a:lstStyle>
            <a:lvl1pPr algn="l" fontAlgn="base">
              <a:spcBef>
                <a:spcPct val="0"/>
              </a:spcBef>
              <a:spcAft>
                <a:spcPct val="0"/>
              </a:spcAft>
              <a:defRPr smtClean="0"/>
            </a:lvl1pPr>
          </a:lstStyle>
          <a:p>
            <a:endParaRPr lang="en-GB"/>
          </a:p>
        </p:txBody>
      </p:sp>
      <p:sp>
        <p:nvSpPr>
          <p:cNvPr id="6" name="Slide Number Placeholder 5"/>
          <p:cNvSpPr>
            <a:spLocks noGrp="1"/>
          </p:cNvSpPr>
          <p:nvPr>
            <p:ph type="sldNum" sz="quarter" idx="12"/>
          </p:nvPr>
        </p:nvSpPr>
        <p:spPr>
          <a:xfrm>
            <a:off x="8275638" y="6300788"/>
            <a:ext cx="685800" cy="273050"/>
          </a:xfrm>
        </p:spPr>
        <p:txBody>
          <a:bodyPr wrap="square" numCol="1" anchorCtr="0" compatLnSpc="1">
            <a:prstTxWarp prst="textNoShape">
              <a:avLst/>
            </a:prstTxWarp>
          </a:bodyPr>
          <a:lstStyle>
            <a:lvl1pPr fontAlgn="base">
              <a:spcBef>
                <a:spcPct val="0"/>
              </a:spcBef>
              <a:spcAft>
                <a:spcPct val="0"/>
              </a:spcAft>
              <a:defRPr sz="1100">
                <a:solidFill>
                  <a:schemeClr val="tx1"/>
                </a:solidFill>
                <a:latin typeface="Rockwell" pitchFamily="18" charset="0"/>
              </a:defRPr>
            </a:lvl1pPr>
          </a:lstStyle>
          <a:p>
            <a:fld id="{7B25EB3B-F5BF-49FD-844D-71E2BA88E72F}" type="slidenum">
              <a:rPr lang="fi-FI"/>
              <a:pPr/>
              <a:t>‹#›</a:t>
            </a:fld>
            <a:endParaRPr lang="fi-FI"/>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perustyylejä osoitt.</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6" name="Date Placeholder 3"/>
          <p:cNvSpPr>
            <a:spLocks noGrp="1"/>
          </p:cNvSpPr>
          <p:nvPr>
            <p:ph type="dt" sz="half" idx="16"/>
          </p:nvPr>
        </p:nvSpPr>
        <p:spPr/>
        <p:txBody>
          <a:bodyPr/>
          <a:lstStyle>
            <a:lvl1pPr>
              <a:defRPr/>
            </a:lvl1pPr>
          </a:lstStyle>
          <a:p>
            <a:pPr>
              <a:defRPr/>
            </a:pPr>
            <a:fld id="{C12A4410-74D5-4EF5-831A-B34B4E996924}" type="datetimeFigureOut">
              <a:rPr lang="fi-FI"/>
              <a:pPr>
                <a:defRPr/>
              </a:pPr>
              <a:t>12.8.2010</a:t>
            </a:fld>
            <a:endParaRPr lang="fi-FI"/>
          </a:p>
        </p:txBody>
      </p:sp>
      <p:sp>
        <p:nvSpPr>
          <p:cNvPr id="7" name="Footer Placeholder 4"/>
          <p:cNvSpPr>
            <a:spLocks noGrp="1"/>
          </p:cNvSpPr>
          <p:nvPr>
            <p:ph type="ftr" sz="quarter" idx="17"/>
          </p:nvPr>
        </p:nvSpPr>
        <p:spPr/>
        <p:txBody>
          <a:bodyPr/>
          <a:lstStyle>
            <a:lvl1pPr>
              <a:defRPr/>
            </a:lvl1pPr>
          </a:lstStyle>
          <a:p>
            <a:pPr>
              <a:defRPr/>
            </a:pPr>
            <a:endParaRPr lang="fi-FI"/>
          </a:p>
        </p:txBody>
      </p:sp>
      <p:sp>
        <p:nvSpPr>
          <p:cNvPr id="8" name="Slide Number Placeholder 5"/>
          <p:cNvSpPr>
            <a:spLocks noGrp="1"/>
          </p:cNvSpPr>
          <p:nvPr>
            <p:ph type="sldNum" sz="quarter" idx="18"/>
          </p:nvPr>
        </p:nvSpPr>
        <p:spPr/>
        <p:txBody>
          <a:bodyPr/>
          <a:lstStyle>
            <a:lvl1pPr>
              <a:defRPr/>
            </a:lvl1pPr>
          </a:lstStyle>
          <a:p>
            <a:pPr>
              <a:defRPr/>
            </a:pPr>
            <a:fld id="{306D2497-DE91-4E4B-A2C6-D5D112B49F88}" type="slidenum">
              <a:rPr lang="fi-FI"/>
              <a:pPr>
                <a:defRPr/>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perustyylejä osoitt.</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7" name="Date Placeholder 3"/>
          <p:cNvSpPr>
            <a:spLocks noGrp="1"/>
          </p:cNvSpPr>
          <p:nvPr>
            <p:ph type="dt" sz="half" idx="16"/>
          </p:nvPr>
        </p:nvSpPr>
        <p:spPr/>
        <p:txBody>
          <a:bodyPr/>
          <a:lstStyle>
            <a:lvl1pPr>
              <a:defRPr/>
            </a:lvl1pPr>
          </a:lstStyle>
          <a:p>
            <a:pPr>
              <a:defRPr/>
            </a:pPr>
            <a:fld id="{C672AC0A-C3F6-4CD9-9129-F9A92916FAE1}" type="datetimeFigureOut">
              <a:rPr lang="fi-FI"/>
              <a:pPr>
                <a:defRPr/>
              </a:pPr>
              <a:t>12.8.2010</a:t>
            </a:fld>
            <a:endParaRPr lang="fi-FI"/>
          </a:p>
        </p:txBody>
      </p:sp>
      <p:sp>
        <p:nvSpPr>
          <p:cNvPr id="9" name="Footer Placeholder 4"/>
          <p:cNvSpPr>
            <a:spLocks noGrp="1"/>
          </p:cNvSpPr>
          <p:nvPr>
            <p:ph type="ftr" sz="quarter" idx="17"/>
          </p:nvPr>
        </p:nvSpPr>
        <p:spPr/>
        <p:txBody>
          <a:bodyPr/>
          <a:lstStyle>
            <a:lvl1pPr>
              <a:defRPr/>
            </a:lvl1pPr>
          </a:lstStyle>
          <a:p>
            <a:pPr>
              <a:defRPr/>
            </a:pPr>
            <a:endParaRPr lang="fi-FI"/>
          </a:p>
        </p:txBody>
      </p:sp>
      <p:sp>
        <p:nvSpPr>
          <p:cNvPr id="10" name="Slide Number Placeholder 5"/>
          <p:cNvSpPr>
            <a:spLocks noGrp="1"/>
          </p:cNvSpPr>
          <p:nvPr>
            <p:ph type="sldNum" sz="quarter" idx="18"/>
          </p:nvPr>
        </p:nvSpPr>
        <p:spPr/>
        <p:txBody>
          <a:bodyPr/>
          <a:lstStyle>
            <a:lvl1pPr>
              <a:defRPr/>
            </a:lvl1pPr>
          </a:lstStyle>
          <a:p>
            <a:pPr>
              <a:defRPr/>
            </a:pPr>
            <a:fld id="{7120A03D-9F63-44B8-881B-288A2E3D6903}" type="slidenum">
              <a:rPr lang="fi-FI"/>
              <a:pPr>
                <a:defRPr/>
              </a:pPr>
              <a:t>‹#›</a:t>
            </a:fld>
            <a:endParaRPr lang="fi-FI"/>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perustyylejä osoitt.</a:t>
            </a:r>
            <a:endParaRPr/>
          </a:p>
        </p:txBody>
      </p:sp>
      <p:sp>
        <p:nvSpPr>
          <p:cNvPr id="3" name="Date Placeholder 3"/>
          <p:cNvSpPr>
            <a:spLocks noGrp="1"/>
          </p:cNvSpPr>
          <p:nvPr>
            <p:ph type="dt" sz="half" idx="10"/>
          </p:nvPr>
        </p:nvSpPr>
        <p:spPr/>
        <p:txBody>
          <a:bodyPr/>
          <a:lstStyle>
            <a:lvl1pPr>
              <a:defRPr/>
            </a:lvl1pPr>
          </a:lstStyle>
          <a:p>
            <a:pPr>
              <a:defRPr/>
            </a:pPr>
            <a:fld id="{5A7BC2BF-F19F-4E63-85B0-C3C628D0324C}" type="datetimeFigureOut">
              <a:rPr lang="fi-FI"/>
              <a:pPr>
                <a:defRPr/>
              </a:pPr>
              <a:t>12.8.2010</a:t>
            </a:fld>
            <a:endParaRPr lang="fi-FI"/>
          </a:p>
        </p:txBody>
      </p:sp>
      <p:sp>
        <p:nvSpPr>
          <p:cNvPr id="4" name="Footer Placeholder 4"/>
          <p:cNvSpPr>
            <a:spLocks noGrp="1"/>
          </p:cNvSpPr>
          <p:nvPr>
            <p:ph type="ftr" sz="quarter" idx="11"/>
          </p:nvPr>
        </p:nvSpPr>
        <p:spPr/>
        <p:txBody>
          <a:bodyPr/>
          <a:lstStyle>
            <a:lvl1pPr>
              <a:defRPr/>
            </a:lvl1pPr>
          </a:lstStyle>
          <a:p>
            <a:pPr>
              <a:defRPr/>
            </a:pPr>
            <a:endParaRPr lang="fi-FI"/>
          </a:p>
        </p:txBody>
      </p:sp>
      <p:sp>
        <p:nvSpPr>
          <p:cNvPr id="5" name="Slide Number Placeholder 5"/>
          <p:cNvSpPr>
            <a:spLocks noGrp="1"/>
          </p:cNvSpPr>
          <p:nvPr>
            <p:ph type="sldNum" sz="quarter" idx="12"/>
          </p:nvPr>
        </p:nvSpPr>
        <p:spPr/>
        <p:txBody>
          <a:bodyPr/>
          <a:lstStyle>
            <a:lvl1pPr>
              <a:defRPr/>
            </a:lvl1pPr>
          </a:lstStyle>
          <a:p>
            <a:pPr>
              <a:defRPr/>
            </a:pPr>
            <a:fld id="{1CEC2EA9-0F61-4D90-BDFA-DBE6A11EC7B9}" type="slidenum">
              <a:rPr lang="fi-FI"/>
              <a:pPr>
                <a:defRPr/>
              </a:pPr>
              <a:t>‹#›</a:t>
            </a:fld>
            <a:endParaRPr lang="fi-FI"/>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5B8BD8A-3B19-4A1F-AB47-DE3AFF7814FE}" type="datetimeFigureOut">
              <a:rPr lang="fi-FI"/>
              <a:pPr>
                <a:defRPr/>
              </a:pPr>
              <a:t>12.8.2010</a:t>
            </a:fld>
            <a:endParaRPr lang="fi-FI"/>
          </a:p>
        </p:txBody>
      </p:sp>
      <p:sp>
        <p:nvSpPr>
          <p:cNvPr id="3" name="Footer Placeholder 4"/>
          <p:cNvSpPr>
            <a:spLocks noGrp="1"/>
          </p:cNvSpPr>
          <p:nvPr>
            <p:ph type="ftr" sz="quarter" idx="11"/>
          </p:nvPr>
        </p:nvSpPr>
        <p:spPr/>
        <p:txBody>
          <a:bodyPr/>
          <a:lstStyle>
            <a:lvl1pPr>
              <a:defRPr/>
            </a:lvl1pPr>
          </a:lstStyle>
          <a:p>
            <a:pPr>
              <a:defRPr/>
            </a:pPr>
            <a:endParaRPr lang="fi-FI"/>
          </a:p>
        </p:txBody>
      </p:sp>
      <p:sp>
        <p:nvSpPr>
          <p:cNvPr id="4" name="Slide Number Placeholder 5"/>
          <p:cNvSpPr>
            <a:spLocks noGrp="1"/>
          </p:cNvSpPr>
          <p:nvPr>
            <p:ph type="sldNum" sz="quarter" idx="12"/>
          </p:nvPr>
        </p:nvSpPr>
        <p:spPr/>
        <p:txBody>
          <a:bodyPr/>
          <a:lstStyle>
            <a:lvl1pPr>
              <a:defRPr/>
            </a:lvl1pPr>
          </a:lstStyle>
          <a:p>
            <a:pPr>
              <a:defRPr/>
            </a:pPr>
            <a:fld id="{597A763E-9700-4A08-8E17-5BF086A1D9A6}" type="slidenum">
              <a:rPr lang="fi-FI"/>
              <a:pPr>
                <a:defRPr/>
              </a:pPr>
              <a:t>‹#›</a:t>
            </a:fld>
            <a:endParaRPr lang="fi-FI"/>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fi-FI" smtClean="0"/>
              <a:t>Muokkaa perustyylejä osoitt.</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osoittamalla</a:t>
            </a:r>
          </a:p>
        </p:txBody>
      </p:sp>
      <p:sp>
        <p:nvSpPr>
          <p:cNvPr id="5" name="Date Placeholder 3"/>
          <p:cNvSpPr>
            <a:spLocks noGrp="1"/>
          </p:cNvSpPr>
          <p:nvPr>
            <p:ph type="dt" sz="half" idx="10"/>
          </p:nvPr>
        </p:nvSpPr>
        <p:spPr/>
        <p:txBody>
          <a:bodyPr/>
          <a:lstStyle>
            <a:lvl1pPr>
              <a:defRPr/>
            </a:lvl1pPr>
          </a:lstStyle>
          <a:p>
            <a:pPr>
              <a:defRPr/>
            </a:pPr>
            <a:fld id="{C575F287-C6A0-4013-9E3F-14C7CFD5101A}" type="datetimeFigureOut">
              <a:rPr lang="fi-FI"/>
              <a:pPr>
                <a:defRPr/>
              </a:pPr>
              <a:t>12.8.2010</a:t>
            </a:fld>
            <a:endParaRPr lang="fi-FI"/>
          </a:p>
        </p:txBody>
      </p:sp>
      <p:sp>
        <p:nvSpPr>
          <p:cNvPr id="6" name="Footer Placeholder 4"/>
          <p:cNvSpPr>
            <a:spLocks noGrp="1"/>
          </p:cNvSpPr>
          <p:nvPr>
            <p:ph type="ftr" sz="quarter" idx="11"/>
          </p:nvPr>
        </p:nvSpPr>
        <p:spPr/>
        <p:txBody>
          <a:bodyPr/>
          <a:lstStyle>
            <a:lvl1pPr>
              <a:defRPr/>
            </a:lvl1pPr>
          </a:lstStyle>
          <a:p>
            <a:pPr>
              <a:defRPr/>
            </a:pPr>
            <a:endParaRPr lang="fi-FI"/>
          </a:p>
        </p:txBody>
      </p:sp>
      <p:sp>
        <p:nvSpPr>
          <p:cNvPr id="7" name="Slide Number Placeholder 5"/>
          <p:cNvSpPr>
            <a:spLocks noGrp="1"/>
          </p:cNvSpPr>
          <p:nvPr>
            <p:ph type="sldNum" sz="quarter" idx="12"/>
          </p:nvPr>
        </p:nvSpPr>
        <p:spPr/>
        <p:txBody>
          <a:bodyPr/>
          <a:lstStyle>
            <a:lvl1pPr>
              <a:defRPr/>
            </a:lvl1pPr>
          </a:lstStyle>
          <a:p>
            <a:pPr>
              <a:defRPr/>
            </a:pPr>
            <a:fld id="{F8CA714B-744E-4AB4-BADD-FF049AC93B9C}" type="slidenum">
              <a:rPr lang="fi-FI"/>
              <a:pPr>
                <a:defRPr/>
              </a:pPr>
              <a:t>‹#›</a:t>
            </a:fld>
            <a:endParaRPr lang="fi-FI"/>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Otsikollinen kuva">
    <p:spTree>
      <p:nvGrpSpPr>
        <p:cNvPr id="1" name=""/>
        <p:cNvGrpSpPr/>
        <p:nvPr/>
      </p:nvGrpSpPr>
      <p:grpSpPr>
        <a:xfrm>
          <a:off x="0" y="0"/>
          <a:ext cx="0" cy="0"/>
          <a:chOff x="0" y="0"/>
          <a:chExt cx="0" cy="0"/>
        </a:xfrm>
      </p:grpSpPr>
      <p:grpSp>
        <p:nvGrpSpPr>
          <p:cNvPr id="5" name="Group 7"/>
          <p:cNvGrpSpPr>
            <a:grpSpLocks/>
          </p:cNvGrpSpPr>
          <p:nvPr/>
        </p:nvGrpSpPr>
        <p:grpSpPr bwMode="auto">
          <a:xfrm rot="-178369">
            <a:off x="628650" y="506413"/>
            <a:ext cx="3851275" cy="5514975"/>
            <a:chOff x="1524000" y="381000"/>
            <a:chExt cx="3657600" cy="4737978"/>
          </a:xfrm>
        </p:grpSpPr>
        <p:sp>
          <p:nvSpPr>
            <p:cNvPr id="6" name="Rectangle 9"/>
            <p:cNvSpPr/>
            <p:nvPr userDrawn="1"/>
          </p:nvSpPr>
          <p:spPr>
            <a:xfrm>
              <a:off x="1522886" y="380938"/>
              <a:ext cx="3657600" cy="472434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fi-FI" smtClean="0"/>
              <a:t>Muokkaa perustyylejä osoitt.</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osoittamalla</a:t>
            </a:r>
          </a:p>
        </p:txBody>
      </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rtlCol="0">
            <a:normAutofit/>
          </a:bodyPr>
          <a:lstStyle>
            <a:lvl1pPr>
              <a:buNone/>
              <a:defRPr/>
            </a:lvl1pPr>
          </a:lstStyle>
          <a:p>
            <a:pPr lvl="0"/>
            <a:r>
              <a:rPr lang="fi-FI" noProof="0" smtClean="0"/>
              <a:t>Lisää kuva osoittamalla symbolia</a:t>
            </a:r>
            <a:endParaRPr noProof="0"/>
          </a:p>
        </p:txBody>
      </p:sp>
      <p:sp>
        <p:nvSpPr>
          <p:cNvPr id="8" name="Date Placeholder 4"/>
          <p:cNvSpPr>
            <a:spLocks noGrp="1"/>
          </p:cNvSpPr>
          <p:nvPr>
            <p:ph type="dt" sz="half" idx="15"/>
          </p:nvPr>
        </p:nvSpPr>
        <p:spPr/>
        <p:txBody>
          <a:bodyPr/>
          <a:lstStyle>
            <a:lvl1pPr>
              <a:defRPr/>
            </a:lvl1pPr>
          </a:lstStyle>
          <a:p>
            <a:pPr>
              <a:defRPr/>
            </a:pPr>
            <a:fld id="{DEFD3182-9D18-48DC-974D-77FC2BA45120}" type="datetimeFigureOut">
              <a:rPr lang="fi-FI"/>
              <a:pPr>
                <a:defRPr/>
              </a:pPr>
              <a:t>12.8.2010</a:t>
            </a:fld>
            <a:endParaRPr lang="fi-FI"/>
          </a:p>
        </p:txBody>
      </p:sp>
      <p:sp>
        <p:nvSpPr>
          <p:cNvPr id="9" name="Footer Placeholder 5"/>
          <p:cNvSpPr>
            <a:spLocks noGrp="1"/>
          </p:cNvSpPr>
          <p:nvPr>
            <p:ph type="ftr" sz="quarter" idx="16"/>
          </p:nvPr>
        </p:nvSpPr>
        <p:spPr/>
        <p:txBody>
          <a:bodyPr/>
          <a:lstStyle>
            <a:lvl1pPr>
              <a:defRPr/>
            </a:lvl1pPr>
          </a:lstStyle>
          <a:p>
            <a:pPr>
              <a:defRPr/>
            </a:pPr>
            <a:endParaRPr lang="fi-FI"/>
          </a:p>
        </p:txBody>
      </p:sp>
      <p:sp>
        <p:nvSpPr>
          <p:cNvPr id="10" name="Slide Number Placeholder 6"/>
          <p:cNvSpPr>
            <a:spLocks noGrp="1"/>
          </p:cNvSpPr>
          <p:nvPr>
            <p:ph type="sldNum" sz="quarter" idx="17"/>
          </p:nvPr>
        </p:nvSpPr>
        <p:spPr/>
        <p:txBody>
          <a:bodyPr/>
          <a:lstStyle>
            <a:lvl1pPr>
              <a:defRPr/>
            </a:lvl1pPr>
          </a:lstStyle>
          <a:p>
            <a:pPr>
              <a:defRPr/>
            </a:pPr>
            <a:fld id="{7197051F-89CC-4003-BC88-B4FCE9C195F2}" type="slidenum">
              <a:rPr lang="fi-FI"/>
              <a:pPr>
                <a:defRPr/>
              </a:pPr>
              <a:t>‹#›</a:t>
            </a:fld>
            <a:endParaRPr lang="fi-FI"/>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kuvaa ja kuvateksti">
    <p:spTree>
      <p:nvGrpSpPr>
        <p:cNvPr id="1" name=""/>
        <p:cNvGrpSpPr/>
        <p:nvPr/>
      </p:nvGrpSpPr>
      <p:grpSpPr>
        <a:xfrm>
          <a:off x="0" y="0"/>
          <a:ext cx="0" cy="0"/>
          <a:chOff x="0" y="0"/>
          <a:chExt cx="0" cy="0"/>
        </a:xfrm>
      </p:grpSpPr>
      <p:grpSp>
        <p:nvGrpSpPr>
          <p:cNvPr id="6" name="Group 13"/>
          <p:cNvGrpSpPr>
            <a:grpSpLocks/>
          </p:cNvGrpSpPr>
          <p:nvPr/>
        </p:nvGrpSpPr>
        <p:grpSpPr bwMode="auto">
          <a:xfrm rot="-385649">
            <a:off x="312738" y="3521075"/>
            <a:ext cx="4089400" cy="3025775"/>
            <a:chOff x="1524000" y="381000"/>
            <a:chExt cx="3657600" cy="4737978"/>
          </a:xfrm>
        </p:grpSpPr>
        <p:sp>
          <p:nvSpPr>
            <p:cNvPr id="7" name="Rectangle 14"/>
            <p:cNvSpPr/>
            <p:nvPr userDrawn="1"/>
          </p:nvSpPr>
          <p:spPr>
            <a:xfrm>
              <a:off x="1522986" y="380761"/>
              <a:ext cx="3657600" cy="472555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nvGrpSpPr>
          <p:cNvPr id="9" name="Group 9"/>
          <p:cNvGrpSpPr>
            <a:grpSpLocks/>
          </p:cNvGrpSpPr>
          <p:nvPr/>
        </p:nvGrpSpPr>
        <p:grpSpPr bwMode="auto">
          <a:xfrm rot="232774">
            <a:off x="169863" y="241300"/>
            <a:ext cx="4087812" cy="3025775"/>
            <a:chOff x="1524000" y="381000"/>
            <a:chExt cx="3657600" cy="4737978"/>
          </a:xfrm>
        </p:grpSpPr>
        <p:sp>
          <p:nvSpPr>
            <p:cNvPr id="10" name="Rectangle 10"/>
            <p:cNvSpPr/>
            <p:nvPr userDrawn="1"/>
          </p:nvSpPr>
          <p:spPr>
            <a:xfrm>
              <a:off x="1523760" y="381014"/>
              <a:ext cx="3657600" cy="472555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1"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rtlCol="0">
            <a:normAutofit/>
          </a:bodyPr>
          <a:lstStyle>
            <a:lvl1pPr>
              <a:buNone/>
              <a:defRPr/>
            </a:lvl1pPr>
          </a:lstStyle>
          <a:p>
            <a:pPr lvl="0"/>
            <a:r>
              <a:rPr lang="fi-FI" noProof="0" smtClean="0"/>
              <a:t>Lisää kuva osoittamalla symbolia</a:t>
            </a:r>
            <a:endParaRPr noProof="0"/>
          </a:p>
        </p:txBody>
      </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rtlCol="0">
            <a:normAutofit/>
          </a:bodyPr>
          <a:lstStyle>
            <a:lvl1pPr>
              <a:buNone/>
              <a:defRPr/>
            </a:lvl1pPr>
          </a:lstStyle>
          <a:p>
            <a:pPr lvl="0"/>
            <a:r>
              <a:rPr lang="fi-FI" noProof="0" smtClean="0"/>
              <a:t>Lisää kuva osoittamalla symbolia</a:t>
            </a:r>
            <a:endParaRPr noProof="0"/>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fi-FI" smtClean="0"/>
              <a:t>Muokkaa perustyylejä osoitt.</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osoittamalla</a:t>
            </a:r>
          </a:p>
        </p:txBody>
      </p:sp>
      <p:sp>
        <p:nvSpPr>
          <p:cNvPr id="12" name="Date Placeholder 4"/>
          <p:cNvSpPr>
            <a:spLocks noGrp="1"/>
          </p:cNvSpPr>
          <p:nvPr>
            <p:ph type="dt" sz="half" idx="17"/>
          </p:nvPr>
        </p:nvSpPr>
        <p:spPr/>
        <p:txBody>
          <a:bodyPr/>
          <a:lstStyle>
            <a:lvl1pPr>
              <a:defRPr/>
            </a:lvl1pPr>
          </a:lstStyle>
          <a:p>
            <a:pPr>
              <a:defRPr/>
            </a:pPr>
            <a:fld id="{E0B2A565-8D75-43C1-98CA-9506F8064A6B}" type="datetimeFigureOut">
              <a:rPr lang="fi-FI"/>
              <a:pPr>
                <a:defRPr/>
              </a:pPr>
              <a:t>12.8.2010</a:t>
            </a:fld>
            <a:endParaRPr lang="fi-FI"/>
          </a:p>
        </p:txBody>
      </p:sp>
      <p:sp>
        <p:nvSpPr>
          <p:cNvPr id="14" name="Footer Placeholder 5"/>
          <p:cNvSpPr>
            <a:spLocks noGrp="1"/>
          </p:cNvSpPr>
          <p:nvPr>
            <p:ph type="ftr" sz="quarter" idx="18"/>
          </p:nvPr>
        </p:nvSpPr>
        <p:spPr/>
        <p:txBody>
          <a:bodyPr/>
          <a:lstStyle>
            <a:lvl1pPr>
              <a:defRPr/>
            </a:lvl1pPr>
          </a:lstStyle>
          <a:p>
            <a:pPr>
              <a:defRPr/>
            </a:pPr>
            <a:endParaRPr lang="fi-FI"/>
          </a:p>
        </p:txBody>
      </p:sp>
      <p:sp>
        <p:nvSpPr>
          <p:cNvPr id="15" name="Slide Number Placeholder 6"/>
          <p:cNvSpPr>
            <a:spLocks noGrp="1"/>
          </p:cNvSpPr>
          <p:nvPr>
            <p:ph type="sldNum" sz="quarter" idx="19"/>
          </p:nvPr>
        </p:nvSpPr>
        <p:spPr/>
        <p:txBody>
          <a:bodyPr/>
          <a:lstStyle>
            <a:lvl1pPr>
              <a:defRPr/>
            </a:lvl1pPr>
          </a:lstStyle>
          <a:p>
            <a:pPr>
              <a:defRPr/>
            </a:pPr>
            <a:fld id="{BFFACC9E-81ED-4F13-9D75-FD27C36AB484}" type="slidenum">
              <a:rPr lang="fi-FI"/>
              <a:pPr>
                <a:defRPr/>
              </a:pPr>
              <a:t>‹#›</a:t>
            </a:fld>
            <a:endParaRPr lang="fi-FI"/>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Kuva kuvatekstin päällä">
    <p:spTree>
      <p:nvGrpSpPr>
        <p:cNvPr id="1" name=""/>
        <p:cNvGrpSpPr/>
        <p:nvPr/>
      </p:nvGrpSpPr>
      <p:grpSpPr>
        <a:xfrm>
          <a:off x="0" y="0"/>
          <a:ext cx="0" cy="0"/>
          <a:chOff x="0" y="0"/>
          <a:chExt cx="0" cy="0"/>
        </a:xfrm>
      </p:grpSpPr>
      <p:grpSp>
        <p:nvGrpSpPr>
          <p:cNvPr id="5" name="Group 8"/>
          <p:cNvGrpSpPr>
            <a:grpSpLocks/>
          </p:cNvGrpSpPr>
          <p:nvPr/>
        </p:nvGrpSpPr>
        <p:grpSpPr bwMode="auto">
          <a:xfrm rot="232774">
            <a:off x="2058988" y="379413"/>
            <a:ext cx="5032375" cy="3443287"/>
            <a:chOff x="1524000" y="381000"/>
            <a:chExt cx="3657600" cy="4737978"/>
          </a:xfrm>
        </p:grpSpPr>
        <p:sp>
          <p:nvSpPr>
            <p:cNvPr id="6" name="Rectangle 9"/>
            <p:cNvSpPr/>
            <p:nvPr userDrawn="1"/>
          </p:nvSpPr>
          <p:spPr>
            <a:xfrm>
              <a:off x="1523766" y="381015"/>
              <a:ext cx="3657600" cy="4724872"/>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fi-FI" smtClean="0"/>
              <a:t>Muokkaa perustyylejä osoitt.</a:t>
            </a:r>
            <a:endParaRPr/>
          </a:p>
        </p:txBody>
      </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osoittamalla</a:t>
            </a:r>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rtlCol="0">
            <a:normAutofit/>
          </a:bodyPr>
          <a:lstStyle>
            <a:lvl1pPr>
              <a:buNone/>
              <a:defRPr/>
            </a:lvl1pPr>
          </a:lstStyle>
          <a:p>
            <a:pPr lvl="0"/>
            <a:r>
              <a:rPr lang="fi-FI" noProof="0" smtClean="0"/>
              <a:t>Lisää kuva osoittamalla symbolia</a:t>
            </a:r>
            <a:endParaRPr noProof="0"/>
          </a:p>
        </p:txBody>
      </p:sp>
      <p:sp>
        <p:nvSpPr>
          <p:cNvPr id="8" name="Date Placeholder 4"/>
          <p:cNvSpPr>
            <a:spLocks noGrp="1"/>
          </p:cNvSpPr>
          <p:nvPr>
            <p:ph type="dt" sz="half" idx="16"/>
          </p:nvPr>
        </p:nvSpPr>
        <p:spPr/>
        <p:txBody>
          <a:bodyPr/>
          <a:lstStyle>
            <a:lvl1pPr>
              <a:defRPr/>
            </a:lvl1pPr>
          </a:lstStyle>
          <a:p>
            <a:pPr>
              <a:defRPr/>
            </a:pPr>
            <a:fld id="{C8BB0189-F2A0-4C51-9765-5B374A1D31AE}" type="datetimeFigureOut">
              <a:rPr lang="fi-FI"/>
              <a:pPr>
                <a:defRPr/>
              </a:pPr>
              <a:t>12.8.2010</a:t>
            </a:fld>
            <a:endParaRPr lang="fi-FI"/>
          </a:p>
        </p:txBody>
      </p:sp>
      <p:sp>
        <p:nvSpPr>
          <p:cNvPr id="9" name="Footer Placeholder 5"/>
          <p:cNvSpPr>
            <a:spLocks noGrp="1"/>
          </p:cNvSpPr>
          <p:nvPr>
            <p:ph type="ftr" sz="quarter" idx="17"/>
          </p:nvPr>
        </p:nvSpPr>
        <p:spPr/>
        <p:txBody>
          <a:bodyPr/>
          <a:lstStyle>
            <a:lvl1pPr>
              <a:defRPr/>
            </a:lvl1pPr>
          </a:lstStyle>
          <a:p>
            <a:pPr>
              <a:defRPr/>
            </a:pPr>
            <a:endParaRPr lang="fi-FI"/>
          </a:p>
        </p:txBody>
      </p:sp>
      <p:sp>
        <p:nvSpPr>
          <p:cNvPr id="10" name="Slide Number Placeholder 6"/>
          <p:cNvSpPr>
            <a:spLocks noGrp="1"/>
          </p:cNvSpPr>
          <p:nvPr>
            <p:ph type="sldNum" sz="quarter" idx="18"/>
          </p:nvPr>
        </p:nvSpPr>
        <p:spPr/>
        <p:txBody>
          <a:bodyPr/>
          <a:lstStyle>
            <a:lvl1pPr>
              <a:defRPr/>
            </a:lvl1pPr>
          </a:lstStyle>
          <a:p>
            <a:pPr>
              <a:defRPr/>
            </a:pPr>
            <a:fld id="{4F250D4B-FB83-4322-8160-8F9060401A13}" type="slidenum">
              <a:rPr lang="fi-FI"/>
              <a:pPr>
                <a:defRPr/>
              </a:pPr>
              <a:t>‹#›</a:t>
            </a:fld>
            <a:endParaRPr lang="fi-FI"/>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kuvaa kuvatekstin päällä">
    <p:spTree>
      <p:nvGrpSpPr>
        <p:cNvPr id="1" name=""/>
        <p:cNvGrpSpPr/>
        <p:nvPr/>
      </p:nvGrpSpPr>
      <p:grpSpPr>
        <a:xfrm>
          <a:off x="0" y="0"/>
          <a:ext cx="0" cy="0"/>
          <a:chOff x="0" y="0"/>
          <a:chExt cx="0" cy="0"/>
        </a:xfrm>
      </p:grpSpPr>
      <p:grpSp>
        <p:nvGrpSpPr>
          <p:cNvPr id="6" name="Group 13"/>
          <p:cNvGrpSpPr>
            <a:grpSpLocks/>
          </p:cNvGrpSpPr>
          <p:nvPr/>
        </p:nvGrpSpPr>
        <p:grpSpPr bwMode="auto">
          <a:xfrm rot="-180000">
            <a:off x="114300" y="115888"/>
            <a:ext cx="3968750" cy="3705225"/>
            <a:chOff x="1524000" y="381000"/>
            <a:chExt cx="3657600" cy="4737978"/>
          </a:xfrm>
        </p:grpSpPr>
        <p:sp>
          <p:nvSpPr>
            <p:cNvPr id="7" name="Rectangle 14"/>
            <p:cNvSpPr/>
            <p:nvPr userDrawn="1"/>
          </p:nvSpPr>
          <p:spPr>
            <a:xfrm>
              <a:off x="1522807" y="380904"/>
              <a:ext cx="3657600" cy="4723767"/>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nvGrpSpPr>
          <p:cNvPr id="9" name="Group 9"/>
          <p:cNvGrpSpPr>
            <a:grpSpLocks/>
          </p:cNvGrpSpPr>
          <p:nvPr/>
        </p:nvGrpSpPr>
        <p:grpSpPr bwMode="auto">
          <a:xfrm rot="360000">
            <a:off x="4165600" y="323850"/>
            <a:ext cx="4792663" cy="3443288"/>
            <a:chOff x="1524000" y="381000"/>
            <a:chExt cx="3657600" cy="4737978"/>
          </a:xfrm>
        </p:grpSpPr>
        <p:sp>
          <p:nvSpPr>
            <p:cNvPr id="10" name="Rectangle 10"/>
            <p:cNvSpPr/>
            <p:nvPr userDrawn="1"/>
          </p:nvSpPr>
          <p:spPr>
            <a:xfrm>
              <a:off x="1523620" y="381036"/>
              <a:ext cx="3657600" cy="4724872"/>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1"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fi-FI" smtClean="0"/>
              <a:t>Muokkaa perustyylejä osoitt.</a:t>
            </a:r>
            <a:endParaRPr/>
          </a:p>
        </p:txBody>
      </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rtlCol="0">
            <a:normAutofit/>
          </a:bodyPr>
          <a:lstStyle>
            <a:lvl1pPr>
              <a:buNone/>
              <a:defRPr/>
            </a:lvl1pPr>
          </a:lstStyle>
          <a:p>
            <a:pPr lvl="0"/>
            <a:r>
              <a:rPr lang="fi-FI" noProof="0" smtClean="0"/>
              <a:t>Lisää kuva osoittamalla symbolia</a:t>
            </a:r>
            <a:endParaRPr noProof="0"/>
          </a:p>
        </p:txBody>
      </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rtlCol="0">
            <a:normAutofit/>
          </a:bodyPr>
          <a:lstStyle>
            <a:lvl1pPr>
              <a:buNone/>
              <a:defRPr/>
            </a:lvl1pPr>
          </a:lstStyle>
          <a:p>
            <a:pPr lvl="0"/>
            <a:r>
              <a:rPr lang="fi-FI" noProof="0" smtClean="0"/>
              <a:t>Lisää kuva osoittamalla symbolia</a:t>
            </a:r>
            <a:endParaRPr noProof="0"/>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osoittamalla</a:t>
            </a:r>
          </a:p>
        </p:txBody>
      </p:sp>
      <p:sp>
        <p:nvSpPr>
          <p:cNvPr id="12" name="Date Placeholder 4"/>
          <p:cNvSpPr>
            <a:spLocks noGrp="1"/>
          </p:cNvSpPr>
          <p:nvPr>
            <p:ph type="dt" sz="half" idx="18"/>
          </p:nvPr>
        </p:nvSpPr>
        <p:spPr/>
        <p:txBody>
          <a:bodyPr/>
          <a:lstStyle>
            <a:lvl1pPr>
              <a:defRPr/>
            </a:lvl1pPr>
          </a:lstStyle>
          <a:p>
            <a:pPr>
              <a:defRPr/>
            </a:pPr>
            <a:fld id="{626E302E-D67B-4E01-BD06-35E47E432F30}" type="datetimeFigureOut">
              <a:rPr lang="fi-FI"/>
              <a:pPr>
                <a:defRPr/>
              </a:pPr>
              <a:t>12.8.2010</a:t>
            </a:fld>
            <a:endParaRPr lang="fi-FI"/>
          </a:p>
        </p:txBody>
      </p:sp>
      <p:sp>
        <p:nvSpPr>
          <p:cNvPr id="14" name="Footer Placeholder 5"/>
          <p:cNvSpPr>
            <a:spLocks noGrp="1"/>
          </p:cNvSpPr>
          <p:nvPr>
            <p:ph type="ftr" sz="quarter" idx="19"/>
          </p:nvPr>
        </p:nvSpPr>
        <p:spPr/>
        <p:txBody>
          <a:bodyPr/>
          <a:lstStyle>
            <a:lvl1pPr>
              <a:defRPr/>
            </a:lvl1pPr>
          </a:lstStyle>
          <a:p>
            <a:pPr>
              <a:defRPr/>
            </a:pPr>
            <a:endParaRPr lang="fi-FI"/>
          </a:p>
        </p:txBody>
      </p:sp>
      <p:sp>
        <p:nvSpPr>
          <p:cNvPr id="15" name="Slide Number Placeholder 6"/>
          <p:cNvSpPr>
            <a:spLocks noGrp="1"/>
          </p:cNvSpPr>
          <p:nvPr>
            <p:ph type="sldNum" sz="quarter" idx="20"/>
          </p:nvPr>
        </p:nvSpPr>
        <p:spPr/>
        <p:txBody>
          <a:bodyPr/>
          <a:lstStyle>
            <a:lvl1pPr>
              <a:defRPr/>
            </a:lvl1pPr>
          </a:lstStyle>
          <a:p>
            <a:pPr>
              <a:defRPr/>
            </a:pPr>
            <a:fld id="{255B58AE-B15A-43C7-BAE3-692C5E596C30}" type="slidenum">
              <a:rPr lang="fi-FI"/>
              <a:pPr>
                <a:defRPr/>
              </a:pPr>
              <a:t>‹#›</a:t>
            </a:fld>
            <a:endParaRPr lang="fi-FI"/>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Otsikko ja pystysuora teksti">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perustyylejä osoitt.</a:t>
            </a:r>
            <a:endParaRPr/>
          </a:p>
        </p:txBody>
      </p:sp>
      <p:sp>
        <p:nvSpPr>
          <p:cNvPr id="3" name="Vertical Text Placeholder 2"/>
          <p:cNvSpPr>
            <a:spLocks noGrp="1"/>
          </p:cNvSpPr>
          <p:nvPr>
            <p:ph type="body" orient="vert" idx="1"/>
          </p:nvPr>
        </p:nvSpPr>
        <p:spPr/>
        <p:txBody>
          <a:bodyPr vert="eaVert"/>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4" name="Date Placeholder 3"/>
          <p:cNvSpPr>
            <a:spLocks noGrp="1"/>
          </p:cNvSpPr>
          <p:nvPr>
            <p:ph type="dt" sz="half" idx="10"/>
          </p:nvPr>
        </p:nvSpPr>
        <p:spPr/>
        <p:txBody>
          <a:bodyPr/>
          <a:lstStyle>
            <a:lvl1pPr>
              <a:defRPr/>
            </a:lvl1pPr>
          </a:lstStyle>
          <a:p>
            <a:pPr>
              <a:defRPr/>
            </a:pPr>
            <a:fld id="{D233AAC5-58F3-401A-A4BA-FCC4A3920EC8}" type="datetimeFigureOut">
              <a:rPr lang="fi-FI"/>
              <a:pPr>
                <a:defRPr/>
              </a:pPr>
              <a:t>12.8.2010</a:t>
            </a:fld>
            <a:endParaRPr lang="fi-FI"/>
          </a:p>
        </p:txBody>
      </p:sp>
      <p:sp>
        <p:nvSpPr>
          <p:cNvPr id="5" name="Footer Placeholder 4"/>
          <p:cNvSpPr>
            <a:spLocks noGrp="1"/>
          </p:cNvSpPr>
          <p:nvPr>
            <p:ph type="ftr" sz="quarter" idx="11"/>
          </p:nvPr>
        </p:nvSpPr>
        <p:spPr/>
        <p:txBody>
          <a:bodyPr/>
          <a:lstStyle>
            <a:lvl1pPr>
              <a:defRPr/>
            </a:lvl1pPr>
          </a:lstStyle>
          <a:p>
            <a:pPr>
              <a:defRPr/>
            </a:pPr>
            <a:endParaRPr lang="fi-FI"/>
          </a:p>
        </p:txBody>
      </p:sp>
      <p:sp>
        <p:nvSpPr>
          <p:cNvPr id="6" name="Slide Number Placeholder 5"/>
          <p:cNvSpPr>
            <a:spLocks noGrp="1"/>
          </p:cNvSpPr>
          <p:nvPr>
            <p:ph type="sldNum" sz="quarter" idx="12"/>
          </p:nvPr>
        </p:nvSpPr>
        <p:spPr/>
        <p:txBody>
          <a:bodyPr/>
          <a:lstStyle>
            <a:lvl1pPr>
              <a:defRPr/>
            </a:lvl1pPr>
          </a:lstStyle>
          <a:p>
            <a:pPr>
              <a:defRPr/>
            </a:pPr>
            <a:fld id="{1964BC19-869A-40EB-A5B1-C3B7D1118C1C}" type="slidenum">
              <a:rPr lang="fi-FI"/>
              <a:pPr>
                <a:defRPr/>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perustyylejä osoitt.</a:t>
            </a:r>
            <a:endParaRPr/>
          </a:p>
        </p:txBody>
      </p:sp>
      <p:sp>
        <p:nvSpPr>
          <p:cNvPr id="3" name="Content Placeholder 2"/>
          <p:cNvSpPr>
            <a:spLocks noGrp="1"/>
          </p:cNvSpPr>
          <p:nvPr>
            <p:ph idx="1"/>
          </p:nvPr>
        </p:nvSpPr>
        <p:spPr/>
        <p:txBody>
          <a:body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4" name="Date Placeholder 3"/>
          <p:cNvSpPr>
            <a:spLocks noGrp="1"/>
          </p:cNvSpPr>
          <p:nvPr>
            <p:ph type="dt" sz="half" idx="10"/>
          </p:nvPr>
        </p:nvSpPr>
        <p:spPr/>
        <p:txBody>
          <a:bodyPr/>
          <a:lstStyle>
            <a:lvl1pPr>
              <a:defRPr/>
            </a:lvl1pPr>
          </a:lstStyle>
          <a:p>
            <a:pPr>
              <a:defRPr/>
            </a:pPr>
            <a:fld id="{AA56F217-5028-48D7-B279-1DEA5F52614B}" type="datetimeFigureOut">
              <a:rPr lang="fi-FI"/>
              <a:pPr>
                <a:defRPr/>
              </a:pPr>
              <a:t>12.8.2010</a:t>
            </a:fld>
            <a:endParaRPr lang="fi-FI"/>
          </a:p>
        </p:txBody>
      </p:sp>
      <p:sp>
        <p:nvSpPr>
          <p:cNvPr id="5" name="Footer Placeholder 4"/>
          <p:cNvSpPr>
            <a:spLocks noGrp="1"/>
          </p:cNvSpPr>
          <p:nvPr>
            <p:ph type="ftr" sz="quarter" idx="11"/>
          </p:nvPr>
        </p:nvSpPr>
        <p:spPr/>
        <p:txBody>
          <a:bodyPr/>
          <a:lstStyle>
            <a:lvl1pPr>
              <a:defRPr/>
            </a:lvl1pPr>
          </a:lstStyle>
          <a:p>
            <a:pPr>
              <a:defRPr/>
            </a:pPr>
            <a:endParaRPr lang="fi-FI"/>
          </a:p>
        </p:txBody>
      </p:sp>
      <p:sp>
        <p:nvSpPr>
          <p:cNvPr id="6" name="Slide Number Placeholder 5"/>
          <p:cNvSpPr>
            <a:spLocks noGrp="1"/>
          </p:cNvSpPr>
          <p:nvPr>
            <p:ph type="sldNum" sz="quarter" idx="12"/>
          </p:nvPr>
        </p:nvSpPr>
        <p:spPr/>
        <p:txBody>
          <a:bodyPr/>
          <a:lstStyle>
            <a:lvl1pPr>
              <a:defRPr/>
            </a:lvl1pPr>
          </a:lstStyle>
          <a:p>
            <a:pPr>
              <a:defRPr/>
            </a:pPr>
            <a:fld id="{5D34CF9E-58BF-451E-B30A-E990EC01E2A5}" type="slidenum">
              <a:rPr lang="fi-FI"/>
              <a:pPr>
                <a:defRPr/>
              </a:pPr>
              <a:t>‹#›</a:t>
            </a:fld>
            <a:endParaRPr lang="fi-FI"/>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lstStyle/>
          <a:p>
            <a:r>
              <a:rPr lang="fi-FI" smtClean="0"/>
              <a:t>Muokkaa perustyylejä osoitt.</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4" name="Date Placeholder 3"/>
          <p:cNvSpPr>
            <a:spLocks noGrp="1"/>
          </p:cNvSpPr>
          <p:nvPr>
            <p:ph type="dt" sz="half" idx="10"/>
          </p:nvPr>
        </p:nvSpPr>
        <p:spPr/>
        <p:txBody>
          <a:bodyPr/>
          <a:lstStyle>
            <a:lvl1pPr>
              <a:defRPr/>
            </a:lvl1pPr>
          </a:lstStyle>
          <a:p>
            <a:pPr>
              <a:defRPr/>
            </a:pPr>
            <a:fld id="{EC30C731-81CA-4EFD-823A-B938318D65A2}" type="datetimeFigureOut">
              <a:rPr lang="fi-FI"/>
              <a:pPr>
                <a:defRPr/>
              </a:pPr>
              <a:t>12.8.2010</a:t>
            </a:fld>
            <a:endParaRPr lang="fi-FI"/>
          </a:p>
        </p:txBody>
      </p:sp>
      <p:sp>
        <p:nvSpPr>
          <p:cNvPr id="5" name="Footer Placeholder 4"/>
          <p:cNvSpPr>
            <a:spLocks noGrp="1"/>
          </p:cNvSpPr>
          <p:nvPr>
            <p:ph type="ftr" sz="quarter" idx="11"/>
          </p:nvPr>
        </p:nvSpPr>
        <p:spPr/>
        <p:txBody>
          <a:bodyPr/>
          <a:lstStyle>
            <a:lvl1pPr>
              <a:defRPr/>
            </a:lvl1pPr>
          </a:lstStyle>
          <a:p>
            <a:pPr>
              <a:defRPr/>
            </a:pPr>
            <a:endParaRPr lang="fi-FI"/>
          </a:p>
        </p:txBody>
      </p:sp>
      <p:sp>
        <p:nvSpPr>
          <p:cNvPr id="6" name="Slide Number Placeholder 5"/>
          <p:cNvSpPr>
            <a:spLocks noGrp="1"/>
          </p:cNvSpPr>
          <p:nvPr>
            <p:ph type="sldNum" sz="quarter" idx="12"/>
          </p:nvPr>
        </p:nvSpPr>
        <p:spPr/>
        <p:txBody>
          <a:bodyPr/>
          <a:lstStyle>
            <a:lvl1pPr>
              <a:defRPr/>
            </a:lvl1pPr>
          </a:lstStyle>
          <a:p>
            <a:pPr>
              <a:defRPr/>
            </a:pPr>
            <a:fld id="{267EF2BD-6A09-4E39-9E16-83735AEFB5D5}" type="slidenum">
              <a:rPr lang="fi-FI"/>
              <a:pPr>
                <a:defRPr/>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tsikkodia, jossa on vesileima">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fi-FI" smtClean="0"/>
              <a:t>Muokkaa tekstin perustyylejä osoittamalla</a:t>
            </a:r>
          </a:p>
        </p:txBody>
      </p:sp>
      <p:sp>
        <p:nvSpPr>
          <p:cNvPr id="2" name="Title 1"/>
          <p:cNvSpPr>
            <a:spLocks noGrp="1"/>
          </p:cNvSpPr>
          <p:nvPr>
            <p:ph type="ctrTitle"/>
          </p:nvPr>
        </p:nvSpPr>
        <p:spPr>
          <a:xfrm>
            <a:off x="3960813" y="3833095"/>
            <a:ext cx="4724400" cy="1209964"/>
          </a:xfrm>
        </p:spPr>
        <p:txBody>
          <a:bodyPr lIns="45720" tIns="0" rIns="45720" bIns="0" anchor="b">
            <a:noAutofit/>
          </a:bodyPr>
          <a:lstStyle>
            <a:lvl1pPr algn="l">
              <a:lnSpc>
                <a:spcPts val="5000"/>
              </a:lnSpc>
              <a:defRPr sz="4600"/>
            </a:lvl1pPr>
          </a:lstStyle>
          <a:p>
            <a:r>
              <a:rPr lang="fi-FI" smtClean="0"/>
              <a:t>Muokkaa perustyylejä osoitt.</a:t>
            </a:r>
            <a:endParaRPr/>
          </a:p>
        </p:txBody>
      </p:sp>
      <p:sp>
        <p:nvSpPr>
          <p:cNvPr id="3" name="Subtitle 2"/>
          <p:cNvSpPr>
            <a:spLocks noGrp="1"/>
          </p:cNvSpPr>
          <p:nvPr>
            <p:ph type="subTitle" idx="1"/>
          </p:nvPr>
        </p:nvSpPr>
        <p:spPr>
          <a:xfrm>
            <a:off x="3960813" y="5056909"/>
            <a:ext cx="4724400" cy="1156586"/>
          </a:xfrm>
        </p:spPr>
        <p:txBody>
          <a:bodyPr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osoitt.</a:t>
            </a:r>
            <a:endParaRPr/>
          </a:p>
        </p:txBody>
      </p:sp>
      <p:sp>
        <p:nvSpPr>
          <p:cNvPr id="5" name="Date Placeholder 3"/>
          <p:cNvSpPr>
            <a:spLocks noGrp="1"/>
          </p:cNvSpPr>
          <p:nvPr>
            <p:ph type="dt" sz="half" idx="14"/>
          </p:nvPr>
        </p:nvSpPr>
        <p:spPr>
          <a:xfrm>
            <a:off x="457200" y="6299200"/>
            <a:ext cx="1981200" cy="273050"/>
          </a:xfrm>
        </p:spPr>
        <p:txBody>
          <a:bodyPr/>
          <a:lstStyle>
            <a:lvl1pPr algn="l">
              <a:defRPr sz="1100" smtClean="0">
                <a:latin typeface="Rockwell" pitchFamily="18" charset="0"/>
              </a:defRPr>
            </a:lvl1pPr>
          </a:lstStyle>
          <a:p>
            <a:pPr>
              <a:defRPr/>
            </a:pPr>
            <a:fld id="{9CDF525D-036F-4CE0-AD8F-55BA86A7FD0B}" type="datetimeFigureOut">
              <a:rPr lang="fi-FI"/>
              <a:pPr>
                <a:defRPr/>
              </a:pPr>
              <a:t>12.8.2010</a:t>
            </a:fld>
            <a:endParaRPr lang="fi-FI"/>
          </a:p>
        </p:txBody>
      </p:sp>
      <p:sp>
        <p:nvSpPr>
          <p:cNvPr id="6" name="Footer Placeholder 4"/>
          <p:cNvSpPr>
            <a:spLocks noGrp="1"/>
          </p:cNvSpPr>
          <p:nvPr>
            <p:ph type="ftr" sz="quarter" idx="15"/>
          </p:nvPr>
        </p:nvSpPr>
        <p:spPr>
          <a:xfrm>
            <a:off x="3962400" y="6299200"/>
            <a:ext cx="3810000" cy="273050"/>
          </a:xfrm>
        </p:spPr>
        <p:txBody>
          <a:bodyPr/>
          <a:lstStyle>
            <a:lvl1pPr algn="l">
              <a:defRPr/>
            </a:lvl1pPr>
          </a:lstStyle>
          <a:p>
            <a:pPr>
              <a:defRPr/>
            </a:pPr>
            <a:endParaRPr lang="fi-FI"/>
          </a:p>
        </p:txBody>
      </p:sp>
      <p:sp>
        <p:nvSpPr>
          <p:cNvPr id="7" name="Slide Number Placeholder 5"/>
          <p:cNvSpPr>
            <a:spLocks noGrp="1"/>
          </p:cNvSpPr>
          <p:nvPr>
            <p:ph type="sldNum" sz="quarter" idx="16"/>
          </p:nvPr>
        </p:nvSpPr>
        <p:spPr>
          <a:xfrm>
            <a:off x="8264525" y="6311900"/>
            <a:ext cx="685800" cy="265113"/>
          </a:xfrm>
        </p:spPr>
        <p:txBody>
          <a:bodyPr/>
          <a:lstStyle>
            <a:lvl1pPr>
              <a:defRPr sz="1100" smtClean="0">
                <a:solidFill>
                  <a:schemeClr val="tx1"/>
                </a:solidFill>
                <a:latin typeface="Rockwell" pitchFamily="18" charset="0"/>
              </a:defRPr>
            </a:lvl1pPr>
          </a:lstStyle>
          <a:p>
            <a:pPr>
              <a:defRPr/>
            </a:pPr>
            <a:fld id="{D59BBF06-76AF-4149-B441-B07203249784}" type="slidenum">
              <a:rPr lang="fi-FI"/>
              <a:pPr>
                <a:defRPr/>
              </a:pPr>
              <a:t>‹#›</a:t>
            </a:fld>
            <a:endParaRPr lang="fi-FI"/>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Osan ylätunnist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lIns="45720" tIns="0" rIns="45720" bIns="0" rtlCol="0" anchor="b">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fi-FI" smtClean="0"/>
              <a:t>Muokkaa perustyylejä osoitt.</a:t>
            </a:r>
            <a:endParaRPr/>
          </a:p>
        </p:txBody>
      </p:sp>
      <p:sp>
        <p:nvSpPr>
          <p:cNvPr id="3" name="Text Placeholder 2"/>
          <p:cNvSpPr>
            <a:spLocks noGrp="1"/>
          </p:cNvSpPr>
          <p:nvPr>
            <p:ph type="body" idx="1"/>
          </p:nvPr>
        </p:nvSpPr>
        <p:spPr>
          <a:xfrm>
            <a:off x="457200" y="3557016"/>
            <a:ext cx="7772400" cy="987552"/>
          </a:xfrm>
        </p:spPr>
        <p:txBody>
          <a:bodyPr tIns="0" rIns="45720" bIns="0" rtlCol="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osoittamalla</a:t>
            </a:r>
          </a:p>
        </p:txBody>
      </p:sp>
      <p:sp>
        <p:nvSpPr>
          <p:cNvPr id="4" name="Date Placeholder 3"/>
          <p:cNvSpPr>
            <a:spLocks noGrp="1"/>
          </p:cNvSpPr>
          <p:nvPr>
            <p:ph type="dt" sz="half" idx="10"/>
          </p:nvPr>
        </p:nvSpPr>
        <p:spPr/>
        <p:txBody>
          <a:bodyPr/>
          <a:lstStyle>
            <a:lvl1pPr>
              <a:defRPr/>
            </a:lvl1pPr>
          </a:lstStyle>
          <a:p>
            <a:pPr>
              <a:defRPr/>
            </a:pPr>
            <a:fld id="{68D98331-6A83-4CE1-B6D6-382E7825CB97}" type="datetimeFigureOut">
              <a:rPr lang="fi-FI"/>
              <a:pPr>
                <a:defRPr/>
              </a:pPr>
              <a:t>12.8.2010</a:t>
            </a:fld>
            <a:endParaRPr lang="fi-FI"/>
          </a:p>
        </p:txBody>
      </p:sp>
      <p:sp>
        <p:nvSpPr>
          <p:cNvPr id="5" name="Footer Placeholder 4"/>
          <p:cNvSpPr>
            <a:spLocks noGrp="1"/>
          </p:cNvSpPr>
          <p:nvPr>
            <p:ph type="ftr" sz="quarter" idx="11"/>
          </p:nvPr>
        </p:nvSpPr>
        <p:spPr/>
        <p:txBody>
          <a:bodyPr/>
          <a:lstStyle>
            <a:lvl1pPr>
              <a:defRPr/>
            </a:lvl1pPr>
          </a:lstStyle>
          <a:p>
            <a:pPr>
              <a:defRPr/>
            </a:pPr>
            <a:endParaRPr lang="fi-FI"/>
          </a:p>
        </p:txBody>
      </p:sp>
      <p:sp>
        <p:nvSpPr>
          <p:cNvPr id="6" name="Slide Number Placeholder 5"/>
          <p:cNvSpPr>
            <a:spLocks noGrp="1"/>
          </p:cNvSpPr>
          <p:nvPr>
            <p:ph type="sldNum" sz="quarter" idx="12"/>
          </p:nvPr>
        </p:nvSpPr>
        <p:spPr/>
        <p:txBody>
          <a:bodyPr/>
          <a:lstStyle>
            <a:lvl1pPr>
              <a:defRPr/>
            </a:lvl1pPr>
          </a:lstStyle>
          <a:p>
            <a:pPr>
              <a:defRPr/>
            </a:pPr>
            <a:fld id="{338253A7-6045-4864-B9CD-A84E09351ACE}" type="slidenum">
              <a:rPr lang="fi-FI"/>
              <a:pPr>
                <a:defRPr/>
              </a:pPr>
              <a:t>‹#›</a:t>
            </a:fld>
            <a:endParaRPr lang="fi-FI"/>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sio, jossa on vesileima">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fi-FI" smtClean="0"/>
              <a:t>Muokkaa tekstin perustyylejä osoittamalla</a:t>
            </a:r>
          </a:p>
        </p:txBody>
      </p:sp>
      <p:sp>
        <p:nvSpPr>
          <p:cNvPr id="2" name="Title 1"/>
          <p:cNvSpPr>
            <a:spLocks noGrp="1"/>
          </p:cNvSpPr>
          <p:nvPr>
            <p:ph type="title"/>
          </p:nvPr>
        </p:nvSpPr>
        <p:spPr>
          <a:xfrm>
            <a:off x="457201" y="2196353"/>
            <a:ext cx="5334000" cy="1362075"/>
          </a:xfrm>
        </p:spPr>
        <p:txBody>
          <a:bodyPr lIns="45720" tIns="0" rIns="45720" bIns="0" anchor="b"/>
          <a:lstStyle>
            <a:lvl1pPr algn="l">
              <a:lnSpc>
                <a:spcPts val="5000"/>
              </a:lnSpc>
              <a:defRPr sz="4600" b="1" cap="none" baseline="0"/>
            </a:lvl1pPr>
          </a:lstStyle>
          <a:p>
            <a:r>
              <a:rPr lang="fi-FI" smtClean="0"/>
              <a:t>Muokkaa perustyylejä osoitt.</a:t>
            </a:r>
            <a:endParaRPr/>
          </a:p>
        </p:txBody>
      </p:sp>
      <p:sp>
        <p:nvSpPr>
          <p:cNvPr id="3" name="Text Placeholder 2"/>
          <p:cNvSpPr>
            <a:spLocks noGrp="1"/>
          </p:cNvSpPr>
          <p:nvPr>
            <p:ph type="body" idx="1"/>
          </p:nvPr>
        </p:nvSpPr>
        <p:spPr>
          <a:xfrm>
            <a:off x="457200" y="3560618"/>
            <a:ext cx="5334000" cy="983087"/>
          </a:xfrm>
        </p:spPr>
        <p:txBody>
          <a:bodyPr tIns="0" rIns="45720" bIns="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osoittamalla</a:t>
            </a:r>
          </a:p>
        </p:txBody>
      </p:sp>
      <p:sp>
        <p:nvSpPr>
          <p:cNvPr id="5" name="Date Placeholder 3"/>
          <p:cNvSpPr>
            <a:spLocks noGrp="1"/>
          </p:cNvSpPr>
          <p:nvPr>
            <p:ph type="dt" sz="half" idx="14"/>
          </p:nvPr>
        </p:nvSpPr>
        <p:spPr/>
        <p:txBody>
          <a:bodyPr/>
          <a:lstStyle>
            <a:lvl1pPr>
              <a:defRPr/>
            </a:lvl1pPr>
          </a:lstStyle>
          <a:p>
            <a:pPr>
              <a:defRPr/>
            </a:pPr>
            <a:fld id="{24F30644-7632-4ADD-A630-4F78B3F805B5}" type="datetimeFigureOut">
              <a:rPr lang="fi-FI"/>
              <a:pPr>
                <a:defRPr/>
              </a:pPr>
              <a:t>12.8.2010</a:t>
            </a:fld>
            <a:endParaRPr lang="fi-FI"/>
          </a:p>
        </p:txBody>
      </p:sp>
      <p:sp>
        <p:nvSpPr>
          <p:cNvPr id="6" name="Footer Placeholder 4"/>
          <p:cNvSpPr>
            <a:spLocks noGrp="1"/>
          </p:cNvSpPr>
          <p:nvPr>
            <p:ph type="ftr" sz="quarter" idx="15"/>
          </p:nvPr>
        </p:nvSpPr>
        <p:spPr/>
        <p:txBody>
          <a:bodyPr/>
          <a:lstStyle>
            <a:lvl1pPr>
              <a:defRPr/>
            </a:lvl1pPr>
          </a:lstStyle>
          <a:p>
            <a:pPr>
              <a:defRPr/>
            </a:pPr>
            <a:endParaRPr lang="fi-FI"/>
          </a:p>
        </p:txBody>
      </p:sp>
      <p:sp>
        <p:nvSpPr>
          <p:cNvPr id="8" name="Slide Number Placeholder 5"/>
          <p:cNvSpPr>
            <a:spLocks noGrp="1"/>
          </p:cNvSpPr>
          <p:nvPr>
            <p:ph type="sldNum" sz="quarter" idx="16"/>
          </p:nvPr>
        </p:nvSpPr>
        <p:spPr/>
        <p:txBody>
          <a:bodyPr/>
          <a:lstStyle>
            <a:lvl1pPr>
              <a:defRPr/>
            </a:lvl1pPr>
          </a:lstStyle>
          <a:p>
            <a:pPr>
              <a:defRPr/>
            </a:pPr>
            <a:fld id="{3AE43B1E-D5A5-41F0-8364-24ECD0659DDB}" type="slidenum">
              <a:rPr lang="fi-FI"/>
              <a:pPr>
                <a:defRPr/>
              </a:pPr>
              <a:t>‹#›</a:t>
            </a:fld>
            <a:endParaRPr lang="fi-FI"/>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sio, jossa on kuva">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grpSp>
        <p:nvGrpSpPr>
          <p:cNvPr id="5" name="Group 8"/>
          <p:cNvGrpSpPr>
            <a:grpSpLocks/>
          </p:cNvGrpSpPr>
          <p:nvPr/>
        </p:nvGrpSpPr>
        <p:grpSpPr bwMode="auto">
          <a:xfrm rot="-360000">
            <a:off x="654050" y="444500"/>
            <a:ext cx="5416550" cy="3630613"/>
            <a:chOff x="1524000" y="381000"/>
            <a:chExt cx="3657600" cy="4737978"/>
          </a:xfrm>
        </p:grpSpPr>
        <p:sp>
          <p:nvSpPr>
            <p:cNvPr id="6" name="Rectangle 9"/>
            <p:cNvSpPr/>
            <p:nvPr userDrawn="1"/>
          </p:nvSpPr>
          <p:spPr>
            <a:xfrm>
              <a:off x="1523326" y="380823"/>
              <a:ext cx="3657600" cy="4723475"/>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fi-FI" smtClean="0"/>
              <a:t>Muokkaa perustyylejä osoitt.</a:t>
            </a:r>
            <a:endParaRPr/>
          </a:p>
        </p:txBody>
      </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rtlCol="0">
            <a:normAutofit/>
          </a:bodyPr>
          <a:lstStyle>
            <a:lvl1pPr>
              <a:buNone/>
              <a:defRPr/>
            </a:lvl1pPr>
          </a:lstStyle>
          <a:p>
            <a:pPr lvl="0"/>
            <a:r>
              <a:rPr lang="fi-FI" noProof="0" smtClean="0"/>
              <a:t>Lisää kuva osoittamalla symbolia</a:t>
            </a:r>
            <a:endParaRPr noProof="0"/>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osoittamalla</a:t>
            </a:r>
          </a:p>
        </p:txBody>
      </p:sp>
      <p:sp>
        <p:nvSpPr>
          <p:cNvPr id="8" name="Date Placeholder 4"/>
          <p:cNvSpPr>
            <a:spLocks noGrp="1"/>
          </p:cNvSpPr>
          <p:nvPr>
            <p:ph type="dt" sz="half" idx="16"/>
          </p:nvPr>
        </p:nvSpPr>
        <p:spPr/>
        <p:txBody>
          <a:bodyPr/>
          <a:lstStyle>
            <a:lvl1pPr>
              <a:defRPr/>
            </a:lvl1pPr>
          </a:lstStyle>
          <a:p>
            <a:pPr>
              <a:defRPr/>
            </a:pPr>
            <a:fld id="{593C14A2-6DC1-423B-8905-EF330F4E8E60}" type="datetimeFigureOut">
              <a:rPr lang="fi-FI"/>
              <a:pPr>
                <a:defRPr/>
              </a:pPr>
              <a:t>12.8.2010</a:t>
            </a:fld>
            <a:endParaRPr lang="fi-FI"/>
          </a:p>
        </p:txBody>
      </p:sp>
      <p:sp>
        <p:nvSpPr>
          <p:cNvPr id="9" name="Footer Placeholder 5"/>
          <p:cNvSpPr>
            <a:spLocks noGrp="1"/>
          </p:cNvSpPr>
          <p:nvPr>
            <p:ph type="ftr" sz="quarter" idx="17"/>
          </p:nvPr>
        </p:nvSpPr>
        <p:spPr/>
        <p:txBody>
          <a:bodyPr/>
          <a:lstStyle>
            <a:lvl1pPr>
              <a:defRPr/>
            </a:lvl1pPr>
          </a:lstStyle>
          <a:p>
            <a:pPr>
              <a:defRPr/>
            </a:pPr>
            <a:endParaRPr lang="fi-FI"/>
          </a:p>
        </p:txBody>
      </p:sp>
      <p:sp>
        <p:nvSpPr>
          <p:cNvPr id="10" name="Slide Number Placeholder 6"/>
          <p:cNvSpPr>
            <a:spLocks noGrp="1"/>
          </p:cNvSpPr>
          <p:nvPr>
            <p:ph type="sldNum" sz="quarter" idx="18"/>
          </p:nvPr>
        </p:nvSpPr>
        <p:spPr/>
        <p:txBody>
          <a:bodyPr/>
          <a:lstStyle>
            <a:lvl1pPr>
              <a:defRPr/>
            </a:lvl1pPr>
          </a:lstStyle>
          <a:p>
            <a:pPr>
              <a:defRPr/>
            </a:pPr>
            <a:fld id="{FBF53C11-1E22-4A2E-8566-BE2B41B9BF6A}" type="slidenum">
              <a:rPr lang="fi-FI"/>
              <a:pPr>
                <a:defRPr/>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perustyylejä osoitt.</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5" name="Date Placeholder 3"/>
          <p:cNvSpPr>
            <a:spLocks noGrp="1"/>
          </p:cNvSpPr>
          <p:nvPr>
            <p:ph type="dt" sz="half" idx="10"/>
          </p:nvPr>
        </p:nvSpPr>
        <p:spPr/>
        <p:txBody>
          <a:bodyPr/>
          <a:lstStyle>
            <a:lvl1pPr>
              <a:defRPr/>
            </a:lvl1pPr>
          </a:lstStyle>
          <a:p>
            <a:pPr>
              <a:defRPr/>
            </a:pPr>
            <a:fld id="{84B78768-9A57-4DB6-8638-B7F5F8F61087}" type="datetimeFigureOut">
              <a:rPr lang="fi-FI"/>
              <a:pPr>
                <a:defRPr/>
              </a:pPr>
              <a:t>12.8.2010</a:t>
            </a:fld>
            <a:endParaRPr lang="fi-FI"/>
          </a:p>
        </p:txBody>
      </p:sp>
      <p:sp>
        <p:nvSpPr>
          <p:cNvPr id="6" name="Footer Placeholder 4"/>
          <p:cNvSpPr>
            <a:spLocks noGrp="1"/>
          </p:cNvSpPr>
          <p:nvPr>
            <p:ph type="ftr" sz="quarter" idx="11"/>
          </p:nvPr>
        </p:nvSpPr>
        <p:spPr/>
        <p:txBody>
          <a:bodyPr/>
          <a:lstStyle>
            <a:lvl1pPr>
              <a:defRPr/>
            </a:lvl1pPr>
          </a:lstStyle>
          <a:p>
            <a:pPr>
              <a:defRPr/>
            </a:pPr>
            <a:endParaRPr lang="fi-FI"/>
          </a:p>
        </p:txBody>
      </p:sp>
      <p:sp>
        <p:nvSpPr>
          <p:cNvPr id="7" name="Slide Number Placeholder 5"/>
          <p:cNvSpPr>
            <a:spLocks noGrp="1"/>
          </p:cNvSpPr>
          <p:nvPr>
            <p:ph type="sldNum" sz="quarter" idx="12"/>
          </p:nvPr>
        </p:nvSpPr>
        <p:spPr/>
        <p:txBody>
          <a:bodyPr/>
          <a:lstStyle>
            <a:lvl1pPr>
              <a:defRPr/>
            </a:lvl1pPr>
          </a:lstStyle>
          <a:p>
            <a:pPr>
              <a:defRPr/>
            </a:pPr>
            <a:fld id="{C51C2538-56C7-4C99-A02B-6DA249C89D8F}" type="slidenum">
              <a:rPr lang="fi-FI"/>
              <a:pPr>
                <a:defRPr/>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pic>
        <p:nvPicPr>
          <p:cNvPr id="7" name="Picture 10" descr="Comparison-Underline.png"/>
          <p:cNvPicPr>
            <a:picLocks noChangeAspect="1"/>
          </p:cNvPicPr>
          <p:nvPr/>
        </p:nvPicPr>
        <p:blipFill>
          <a:blip r:embed="rId2"/>
          <a:srcRect/>
          <a:stretch>
            <a:fillRect/>
          </a:stretch>
        </p:blipFill>
        <p:spPr bwMode="auto">
          <a:xfrm>
            <a:off x="957263" y="1897063"/>
            <a:ext cx="3228975" cy="142875"/>
          </a:xfrm>
          <a:prstGeom prst="rect">
            <a:avLst/>
          </a:prstGeom>
          <a:noFill/>
          <a:ln w="9525">
            <a:noFill/>
            <a:miter lim="800000"/>
            <a:headEnd/>
            <a:tailEnd/>
          </a:ln>
        </p:spPr>
      </p:pic>
      <p:pic>
        <p:nvPicPr>
          <p:cNvPr id="8" name="Picture 12" descr="Comparison-Underline.png"/>
          <p:cNvPicPr>
            <a:picLocks noChangeAspect="1"/>
          </p:cNvPicPr>
          <p:nvPr/>
        </p:nvPicPr>
        <p:blipFill>
          <a:blip r:embed="rId2"/>
          <a:srcRect/>
          <a:stretch>
            <a:fillRect/>
          </a:stretch>
        </p:blipFill>
        <p:spPr bwMode="auto">
          <a:xfrm>
            <a:off x="4916488" y="1897063"/>
            <a:ext cx="3228975" cy="142875"/>
          </a:xfrm>
          <a:prstGeom prst="rect">
            <a:avLst/>
          </a:prstGeom>
          <a:noFill/>
          <a:ln w="9525">
            <a:noFill/>
            <a:miter lim="800000"/>
            <a:headEnd/>
            <a:tailEnd/>
          </a:ln>
        </p:spPr>
      </p:pic>
      <p:pic>
        <p:nvPicPr>
          <p:cNvPr id="9" name="Picture 11" descr="Comparison-Underline.png"/>
          <p:cNvPicPr>
            <a:picLocks noChangeAspect="1"/>
          </p:cNvPicPr>
          <p:nvPr/>
        </p:nvPicPr>
        <p:blipFill>
          <a:blip r:embed="rId2"/>
          <a:srcRect/>
          <a:stretch>
            <a:fillRect/>
          </a:stretch>
        </p:blipFill>
        <p:spPr bwMode="auto">
          <a:xfrm>
            <a:off x="957263" y="1897063"/>
            <a:ext cx="3228975" cy="142875"/>
          </a:xfrm>
          <a:prstGeom prst="rect">
            <a:avLst/>
          </a:prstGeom>
          <a:noFill/>
          <a:ln w="9525">
            <a:noFill/>
            <a:miter lim="800000"/>
            <a:headEnd/>
            <a:tailEnd/>
          </a:ln>
        </p:spPr>
      </p:pic>
      <p:pic>
        <p:nvPicPr>
          <p:cNvPr id="10" name="Picture 13" descr="Comparison-Underline.png"/>
          <p:cNvPicPr>
            <a:picLocks noChangeAspect="1"/>
          </p:cNvPicPr>
          <p:nvPr/>
        </p:nvPicPr>
        <p:blipFill>
          <a:blip r:embed="rId2"/>
          <a:srcRect/>
          <a:stretch>
            <a:fillRect/>
          </a:stretch>
        </p:blipFill>
        <p:spPr bwMode="auto">
          <a:xfrm>
            <a:off x="4916488" y="1897063"/>
            <a:ext cx="3228975" cy="142875"/>
          </a:xfrm>
          <a:prstGeom prst="rect">
            <a:avLst/>
          </a:prstGeom>
          <a:noFill/>
          <a:ln w="9525">
            <a:noFill/>
            <a:miter lim="800000"/>
            <a:headEnd/>
            <a:tailEnd/>
          </a:ln>
        </p:spPr>
      </p:pic>
      <p:sp>
        <p:nvSpPr>
          <p:cNvPr id="2" name="Title 1"/>
          <p:cNvSpPr>
            <a:spLocks noGrp="1"/>
          </p:cNvSpPr>
          <p:nvPr>
            <p:ph type="title"/>
          </p:nvPr>
        </p:nvSpPr>
        <p:spPr/>
        <p:txBody>
          <a:bodyPr/>
          <a:lstStyle>
            <a:lvl1pPr>
              <a:defRPr/>
            </a:lvl1pPr>
          </a:lstStyle>
          <a:p>
            <a:r>
              <a:rPr lang="fi-FI" smtClean="0"/>
              <a:t>Muokkaa perustyylejä osoitt.</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osoittamalla</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osoittamalla</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11" name="Date Placeholder 6"/>
          <p:cNvSpPr>
            <a:spLocks noGrp="1"/>
          </p:cNvSpPr>
          <p:nvPr>
            <p:ph type="dt" sz="half" idx="10"/>
          </p:nvPr>
        </p:nvSpPr>
        <p:spPr/>
        <p:txBody>
          <a:bodyPr/>
          <a:lstStyle>
            <a:lvl1pPr>
              <a:defRPr/>
            </a:lvl1pPr>
          </a:lstStyle>
          <a:p>
            <a:pPr>
              <a:defRPr/>
            </a:pPr>
            <a:fld id="{C6BBFC43-24D7-4B58-BF32-19EDDE6C718D}" type="datetimeFigureOut">
              <a:rPr lang="fi-FI"/>
              <a:pPr>
                <a:defRPr/>
              </a:pPr>
              <a:t>12.8.2010</a:t>
            </a:fld>
            <a:endParaRPr lang="fi-FI"/>
          </a:p>
        </p:txBody>
      </p:sp>
      <p:sp>
        <p:nvSpPr>
          <p:cNvPr id="12" name="Footer Placeholder 7"/>
          <p:cNvSpPr>
            <a:spLocks noGrp="1"/>
          </p:cNvSpPr>
          <p:nvPr>
            <p:ph type="ftr" sz="quarter" idx="11"/>
          </p:nvPr>
        </p:nvSpPr>
        <p:spPr/>
        <p:txBody>
          <a:bodyPr/>
          <a:lstStyle>
            <a:lvl1pPr>
              <a:defRPr/>
            </a:lvl1pPr>
          </a:lstStyle>
          <a:p>
            <a:pPr>
              <a:defRPr/>
            </a:pPr>
            <a:endParaRPr lang="fi-FI"/>
          </a:p>
        </p:txBody>
      </p:sp>
      <p:sp>
        <p:nvSpPr>
          <p:cNvPr id="13" name="Slide Number Placeholder 8"/>
          <p:cNvSpPr>
            <a:spLocks noGrp="1"/>
          </p:cNvSpPr>
          <p:nvPr>
            <p:ph type="sldNum" sz="quarter" idx="12"/>
          </p:nvPr>
        </p:nvSpPr>
        <p:spPr/>
        <p:txBody>
          <a:bodyPr/>
          <a:lstStyle>
            <a:lvl1pPr>
              <a:defRPr/>
            </a:lvl1pPr>
          </a:lstStyle>
          <a:p>
            <a:pPr>
              <a:defRPr/>
            </a:pPr>
            <a:fld id="{198874A5-7E46-4DE3-A8BD-01D921A83CEF}" type="slidenum">
              <a:rPr lang="fi-FI"/>
              <a:pPr>
                <a:defRPr/>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sisältökohdetta, ylä ja al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perustyylejä osoitt.</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a:p>
        </p:txBody>
      </p:sp>
      <p:sp>
        <p:nvSpPr>
          <p:cNvPr id="5" name="Date Placeholder 3"/>
          <p:cNvSpPr>
            <a:spLocks noGrp="1"/>
          </p:cNvSpPr>
          <p:nvPr>
            <p:ph type="dt" sz="half" idx="14"/>
          </p:nvPr>
        </p:nvSpPr>
        <p:spPr/>
        <p:txBody>
          <a:bodyPr/>
          <a:lstStyle>
            <a:lvl1pPr>
              <a:defRPr/>
            </a:lvl1pPr>
          </a:lstStyle>
          <a:p>
            <a:pPr>
              <a:defRPr/>
            </a:pPr>
            <a:fld id="{6018960A-4F7C-4B01-A436-1D3574EC7C85}" type="datetimeFigureOut">
              <a:rPr lang="fi-FI"/>
              <a:pPr>
                <a:defRPr/>
              </a:pPr>
              <a:t>12.8.2010</a:t>
            </a:fld>
            <a:endParaRPr lang="fi-FI"/>
          </a:p>
        </p:txBody>
      </p:sp>
      <p:sp>
        <p:nvSpPr>
          <p:cNvPr id="6" name="Footer Placeholder 4"/>
          <p:cNvSpPr>
            <a:spLocks noGrp="1"/>
          </p:cNvSpPr>
          <p:nvPr>
            <p:ph type="ftr" sz="quarter" idx="15"/>
          </p:nvPr>
        </p:nvSpPr>
        <p:spPr/>
        <p:txBody>
          <a:bodyPr/>
          <a:lstStyle>
            <a:lvl1pPr>
              <a:defRPr/>
            </a:lvl1pPr>
          </a:lstStyle>
          <a:p>
            <a:pPr>
              <a:defRPr/>
            </a:pPr>
            <a:endParaRPr lang="fi-FI"/>
          </a:p>
        </p:txBody>
      </p:sp>
      <p:sp>
        <p:nvSpPr>
          <p:cNvPr id="7" name="Slide Number Placeholder 5"/>
          <p:cNvSpPr>
            <a:spLocks noGrp="1"/>
          </p:cNvSpPr>
          <p:nvPr>
            <p:ph type="sldNum" sz="quarter" idx="16"/>
          </p:nvPr>
        </p:nvSpPr>
        <p:spPr/>
        <p:txBody>
          <a:bodyPr/>
          <a:lstStyle>
            <a:lvl1pPr>
              <a:defRPr/>
            </a:lvl1pPr>
          </a:lstStyle>
          <a:p>
            <a:pPr>
              <a:defRPr/>
            </a:pPr>
            <a:fld id="{1B2DA831-5318-46AA-A417-E4177FFAA18E}" type="slidenum">
              <a:rPr lang="fi-FI"/>
              <a:pPr>
                <a:defRPr/>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7.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503238"/>
            <a:ext cx="7313613"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i-FI" smtClean="0"/>
              <a:t>Muokkaa perustyylejä osoitt.</a:t>
            </a:r>
            <a:endParaRPr lang="en-US" smtClean="0"/>
          </a:p>
        </p:txBody>
      </p:sp>
      <p:sp>
        <p:nvSpPr>
          <p:cNvPr id="1027" name="Text Placeholder 2"/>
          <p:cNvSpPr>
            <a:spLocks noGrp="1"/>
          </p:cNvSpPr>
          <p:nvPr>
            <p:ph type="body" idx="1"/>
          </p:nvPr>
        </p:nvSpPr>
        <p:spPr bwMode="auto">
          <a:xfrm>
            <a:off x="914400" y="1735138"/>
            <a:ext cx="7313613" cy="4056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i-FI" smtClean="0"/>
              <a:t>Muokkaa tekstin perustyylejä osoittamalla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smtClean="0"/>
          </a:p>
        </p:txBody>
      </p:sp>
      <p:sp>
        <p:nvSpPr>
          <p:cNvPr id="4" name="Date Placeholder 3"/>
          <p:cNvSpPr>
            <a:spLocks noGrp="1"/>
          </p:cNvSpPr>
          <p:nvPr>
            <p:ph type="dt" sz="half" idx="2"/>
          </p:nvPr>
        </p:nvSpPr>
        <p:spPr>
          <a:xfrm>
            <a:off x="7662863" y="6315075"/>
            <a:ext cx="1295400" cy="265113"/>
          </a:xfrm>
          <a:prstGeom prst="rect">
            <a:avLst/>
          </a:prstGeom>
        </p:spPr>
        <p:txBody>
          <a:bodyPr vert="horz" lIns="91440" tIns="45720" rIns="91440" bIns="45720" rtlCol="0" anchor="ctr"/>
          <a:lstStyle>
            <a:lvl1pPr algn="r" fontAlgn="auto">
              <a:spcBef>
                <a:spcPts val="0"/>
              </a:spcBef>
              <a:spcAft>
                <a:spcPts val="0"/>
              </a:spcAft>
              <a:defRPr sz="1100" smtClean="0">
                <a:solidFill>
                  <a:schemeClr val="tx1"/>
                </a:solidFill>
                <a:latin typeface="Rockwell" pitchFamily="18" charset="0"/>
              </a:defRPr>
            </a:lvl1pPr>
          </a:lstStyle>
          <a:p>
            <a:pPr>
              <a:defRPr/>
            </a:pPr>
            <a:fld id="{EDA2D239-E9BA-4D84-AD24-0E36C82B7AC7}" type="datetimeFigureOut">
              <a:rPr lang="fi-FI"/>
              <a:pPr>
                <a:defRPr/>
              </a:pPr>
              <a:t>12.8.2010</a:t>
            </a:fld>
            <a:endParaRPr lang="fi-FI"/>
          </a:p>
        </p:txBody>
      </p:sp>
      <p:sp>
        <p:nvSpPr>
          <p:cNvPr id="5" name="Footer Placeholder 4"/>
          <p:cNvSpPr>
            <a:spLocks noGrp="1"/>
          </p:cNvSpPr>
          <p:nvPr>
            <p:ph type="ftr" sz="quarter" idx="3"/>
          </p:nvPr>
        </p:nvSpPr>
        <p:spPr>
          <a:xfrm>
            <a:off x="3943350" y="6305550"/>
            <a:ext cx="3717925" cy="258763"/>
          </a:xfrm>
          <a:prstGeom prst="rect">
            <a:avLst/>
          </a:prstGeom>
        </p:spPr>
        <p:txBody>
          <a:bodyPr vert="horz" lIns="91440" tIns="45720" rIns="91440" bIns="45720" rtlCol="0" anchor="ctr"/>
          <a:lstStyle>
            <a:lvl1pPr algn="r" fontAlgn="auto">
              <a:spcBef>
                <a:spcPts val="0"/>
              </a:spcBef>
              <a:spcAft>
                <a:spcPts val="0"/>
              </a:spcAft>
              <a:defRPr sz="1100">
                <a:solidFill>
                  <a:schemeClr val="tx1"/>
                </a:solidFill>
                <a:latin typeface="Rockwell" pitchFamily="18" charset="0"/>
              </a:defRPr>
            </a:lvl1pPr>
          </a:lstStyle>
          <a:p>
            <a:pPr>
              <a:defRPr/>
            </a:pPr>
            <a:endParaRPr lang="fi-FI"/>
          </a:p>
        </p:txBody>
      </p:sp>
      <p:sp>
        <p:nvSpPr>
          <p:cNvPr id="6" name="Slide Number Placeholder 5"/>
          <p:cNvSpPr>
            <a:spLocks noGrp="1"/>
          </p:cNvSpPr>
          <p:nvPr>
            <p:ph type="sldNum" sz="quarter" idx="4"/>
          </p:nvPr>
        </p:nvSpPr>
        <p:spPr>
          <a:xfrm>
            <a:off x="7521575" y="5476875"/>
            <a:ext cx="1482725" cy="850900"/>
          </a:xfrm>
          <a:prstGeom prst="rect">
            <a:avLst/>
          </a:prstGeom>
        </p:spPr>
        <p:txBody>
          <a:bodyPr vert="horz" lIns="91440" tIns="45720" rIns="91440" bIns="45720" rtlCol="0" anchor="ctr"/>
          <a:lstStyle>
            <a:lvl1pPr algn="r" fontAlgn="auto">
              <a:spcBef>
                <a:spcPts val="0"/>
              </a:spcBef>
              <a:spcAft>
                <a:spcPts val="0"/>
              </a:spcAft>
              <a:defRPr sz="8200" smtClean="0">
                <a:gradFill>
                  <a:gsLst>
                    <a:gs pos="0">
                      <a:schemeClr val="tx1">
                        <a:alpha val="10000"/>
                      </a:schemeClr>
                    </a:gs>
                    <a:gs pos="100000">
                      <a:schemeClr val="tx1">
                        <a:alpha val="10000"/>
                      </a:schemeClr>
                    </a:gs>
                  </a:gsLst>
                  <a:lin ang="5400000" scaled="0"/>
                </a:gradFill>
                <a:latin typeface="Impact" pitchFamily="34" charset="0"/>
              </a:defRPr>
            </a:lvl1pPr>
          </a:lstStyle>
          <a:p>
            <a:pPr>
              <a:defRPr/>
            </a:pPr>
            <a:fld id="{FCBC245A-382F-4FC4-950F-D0E6190ECFE4}"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3788" r:id="rId1"/>
    <p:sldLayoutId id="2147483787" r:id="rId2"/>
    <p:sldLayoutId id="2147483789" r:id="rId3"/>
    <p:sldLayoutId id="2147483790" r:id="rId4"/>
    <p:sldLayoutId id="2147483791" r:id="rId5"/>
    <p:sldLayoutId id="2147483792" r:id="rId6"/>
    <p:sldLayoutId id="2147483786" r:id="rId7"/>
    <p:sldLayoutId id="2147483793" r:id="rId8"/>
    <p:sldLayoutId id="2147483785" r:id="rId9"/>
    <p:sldLayoutId id="2147483784" r:id="rId10"/>
    <p:sldLayoutId id="2147483783" r:id="rId11"/>
    <p:sldLayoutId id="2147483782" r:id="rId12"/>
    <p:sldLayoutId id="2147483781" r:id="rId13"/>
    <p:sldLayoutId id="2147483780" r:id="rId14"/>
    <p:sldLayoutId id="2147483794" r:id="rId15"/>
    <p:sldLayoutId id="2147483795" r:id="rId16"/>
    <p:sldLayoutId id="2147483796" r:id="rId17"/>
    <p:sldLayoutId id="2147483797" r:id="rId18"/>
    <p:sldLayoutId id="2147483798" r:id="rId19"/>
    <p:sldLayoutId id="2147483799" r:id="rId20"/>
  </p:sldLayoutIdLst>
  <p:txStyles>
    <p:titleStyle>
      <a:lvl1pPr algn="ctr" rtl="0" fontAlgn="base">
        <a:spcBef>
          <a:spcPct val="0"/>
        </a:spcBef>
        <a:spcAft>
          <a:spcPct val="0"/>
        </a:spcAft>
        <a:defRPr sz="4600" kern="1200">
          <a:solidFill>
            <a:schemeClr val="tx1"/>
          </a:solidFill>
          <a:latin typeface="+mj-lt"/>
          <a:ea typeface="+mj-ea"/>
          <a:cs typeface="+mj-cs"/>
        </a:defRPr>
      </a:lvl1pPr>
      <a:lvl2pPr algn="ctr" rtl="0" fontAlgn="base">
        <a:spcBef>
          <a:spcPct val="0"/>
        </a:spcBef>
        <a:spcAft>
          <a:spcPct val="0"/>
        </a:spcAft>
        <a:defRPr sz="4600">
          <a:solidFill>
            <a:schemeClr val="tx1"/>
          </a:solidFill>
          <a:latin typeface="Goudy Old Style" pitchFamily="18" charset="0"/>
        </a:defRPr>
      </a:lvl2pPr>
      <a:lvl3pPr algn="ctr" rtl="0" fontAlgn="base">
        <a:spcBef>
          <a:spcPct val="0"/>
        </a:spcBef>
        <a:spcAft>
          <a:spcPct val="0"/>
        </a:spcAft>
        <a:defRPr sz="4600">
          <a:solidFill>
            <a:schemeClr val="tx1"/>
          </a:solidFill>
          <a:latin typeface="Goudy Old Style" pitchFamily="18" charset="0"/>
        </a:defRPr>
      </a:lvl3pPr>
      <a:lvl4pPr algn="ctr" rtl="0" fontAlgn="base">
        <a:spcBef>
          <a:spcPct val="0"/>
        </a:spcBef>
        <a:spcAft>
          <a:spcPct val="0"/>
        </a:spcAft>
        <a:defRPr sz="4600">
          <a:solidFill>
            <a:schemeClr val="tx1"/>
          </a:solidFill>
          <a:latin typeface="Goudy Old Style" pitchFamily="18" charset="0"/>
        </a:defRPr>
      </a:lvl4pPr>
      <a:lvl5pPr algn="ctr" rtl="0" fontAlgn="base">
        <a:spcBef>
          <a:spcPct val="0"/>
        </a:spcBef>
        <a:spcAft>
          <a:spcPct val="0"/>
        </a:spcAft>
        <a:defRPr sz="4600">
          <a:solidFill>
            <a:schemeClr val="tx1"/>
          </a:solidFill>
          <a:latin typeface="Goudy Old Style" pitchFamily="18" charset="0"/>
        </a:defRPr>
      </a:lvl5pPr>
      <a:lvl6pPr marL="457200" algn="ctr" rtl="0" fontAlgn="base">
        <a:spcBef>
          <a:spcPct val="0"/>
        </a:spcBef>
        <a:spcAft>
          <a:spcPct val="0"/>
        </a:spcAft>
        <a:defRPr sz="4600">
          <a:solidFill>
            <a:schemeClr val="tx1"/>
          </a:solidFill>
          <a:latin typeface="Goudy Old Style" pitchFamily="18" charset="0"/>
        </a:defRPr>
      </a:lvl6pPr>
      <a:lvl7pPr marL="914400" algn="ctr" rtl="0" fontAlgn="base">
        <a:spcBef>
          <a:spcPct val="0"/>
        </a:spcBef>
        <a:spcAft>
          <a:spcPct val="0"/>
        </a:spcAft>
        <a:defRPr sz="4600">
          <a:solidFill>
            <a:schemeClr val="tx1"/>
          </a:solidFill>
          <a:latin typeface="Goudy Old Style" pitchFamily="18" charset="0"/>
        </a:defRPr>
      </a:lvl7pPr>
      <a:lvl8pPr marL="1371600" algn="ctr" rtl="0" fontAlgn="base">
        <a:spcBef>
          <a:spcPct val="0"/>
        </a:spcBef>
        <a:spcAft>
          <a:spcPct val="0"/>
        </a:spcAft>
        <a:defRPr sz="4600">
          <a:solidFill>
            <a:schemeClr val="tx1"/>
          </a:solidFill>
          <a:latin typeface="Goudy Old Style" pitchFamily="18" charset="0"/>
        </a:defRPr>
      </a:lvl8pPr>
      <a:lvl9pPr marL="1828800" algn="ctr" rtl="0" fontAlgn="base">
        <a:spcBef>
          <a:spcPct val="0"/>
        </a:spcBef>
        <a:spcAft>
          <a:spcPct val="0"/>
        </a:spcAft>
        <a:defRPr sz="4600">
          <a:solidFill>
            <a:schemeClr val="tx1"/>
          </a:solidFill>
          <a:latin typeface="Goudy Old Style" pitchFamily="18" charset="0"/>
        </a:defRPr>
      </a:lvl9pPr>
    </p:titleStyle>
    <p:bodyStyle>
      <a:lvl1pPr marL="463550" indent="-463550" algn="l" rtl="0" fontAlgn="base">
        <a:spcBef>
          <a:spcPts val="2000"/>
        </a:spcBef>
        <a:spcAft>
          <a:spcPct val="0"/>
        </a:spcAft>
        <a:buSzPct val="90000"/>
        <a:buBlip>
          <a:blip r:embed="rId22"/>
        </a:buBlip>
        <a:defRPr sz="2400" kern="1200">
          <a:solidFill>
            <a:schemeClr val="tx1"/>
          </a:solidFill>
          <a:latin typeface="+mn-lt"/>
          <a:ea typeface="+mn-ea"/>
          <a:cs typeface="+mn-cs"/>
        </a:defRPr>
      </a:lvl1pPr>
      <a:lvl2pPr marL="914400" indent="-457200" algn="l" rtl="0" fontAlgn="base">
        <a:spcBef>
          <a:spcPts val="600"/>
        </a:spcBef>
        <a:spcAft>
          <a:spcPct val="0"/>
        </a:spcAft>
        <a:buSzPct val="90000"/>
        <a:buBlip>
          <a:blip r:embed="rId23"/>
        </a:buBlip>
        <a:defRPr sz="2200" kern="1200">
          <a:solidFill>
            <a:schemeClr val="tx1"/>
          </a:solidFill>
          <a:latin typeface="+mn-lt"/>
          <a:ea typeface="+mn-ea"/>
          <a:cs typeface="+mn-cs"/>
        </a:defRPr>
      </a:lvl2pPr>
      <a:lvl3pPr marL="1255713" indent="-341313" algn="l" rtl="0" fontAlgn="base">
        <a:spcBef>
          <a:spcPts val="600"/>
        </a:spcBef>
        <a:spcAft>
          <a:spcPct val="0"/>
        </a:spcAft>
        <a:buSzPct val="90000"/>
        <a:buBlip>
          <a:blip r:embed="rId24"/>
        </a:buBlip>
        <a:defRPr sz="2000" kern="1200">
          <a:solidFill>
            <a:schemeClr val="tx1"/>
          </a:solidFill>
          <a:latin typeface="+mn-lt"/>
          <a:ea typeface="+mn-ea"/>
          <a:cs typeface="+mn-cs"/>
        </a:defRPr>
      </a:lvl3pPr>
      <a:lvl4pPr marL="1597025" indent="-341313" algn="l" rtl="0" fontAlgn="base">
        <a:spcBef>
          <a:spcPts val="600"/>
        </a:spcBef>
        <a:spcAft>
          <a:spcPct val="0"/>
        </a:spcAft>
        <a:buSzPct val="90000"/>
        <a:buBlip>
          <a:blip r:embed="rId24"/>
        </a:buBlip>
        <a:defRPr kern="1200">
          <a:solidFill>
            <a:schemeClr val="tx1"/>
          </a:solidFill>
          <a:latin typeface="+mn-lt"/>
          <a:ea typeface="+mn-ea"/>
          <a:cs typeface="+mn-cs"/>
        </a:defRPr>
      </a:lvl4pPr>
      <a:lvl5pPr marL="1938338" indent="-341313" algn="l" rtl="0" fontAlgn="base">
        <a:spcBef>
          <a:spcPts val="600"/>
        </a:spcBef>
        <a:spcAft>
          <a:spcPct val="0"/>
        </a:spcAft>
        <a:buSzPct val="90000"/>
        <a:buBlip>
          <a:blip r:embed="rId24"/>
        </a:buBlip>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Otsikko 1"/>
          <p:cNvSpPr>
            <a:spLocks noGrp="1"/>
          </p:cNvSpPr>
          <p:nvPr>
            <p:ph type="ctrTitle"/>
          </p:nvPr>
        </p:nvSpPr>
        <p:spPr>
          <a:xfrm>
            <a:off x="2209800" y="1403350"/>
            <a:ext cx="6477000" cy="1912938"/>
          </a:xfrm>
        </p:spPr>
        <p:txBody>
          <a:bodyPr/>
          <a:lstStyle/>
          <a:p>
            <a:r>
              <a:rPr lang="en-GB" smtClean="0"/>
              <a:t>Homes of the MadWomen? Meanings, Debates, Critical Insights</a:t>
            </a:r>
            <a:endParaRPr lang="fi-FI" smtClean="0"/>
          </a:p>
        </p:txBody>
      </p:sp>
      <p:sp>
        <p:nvSpPr>
          <p:cNvPr id="24578" name="Alaotsikko 2"/>
          <p:cNvSpPr>
            <a:spLocks noGrp="1"/>
          </p:cNvSpPr>
          <p:nvPr>
            <p:ph type="subTitle" idx="1"/>
          </p:nvPr>
        </p:nvSpPr>
        <p:spPr>
          <a:xfrm>
            <a:off x="1284288" y="4156075"/>
            <a:ext cx="6477000" cy="1801813"/>
          </a:xfrm>
        </p:spPr>
        <p:txBody>
          <a:bodyPr/>
          <a:lstStyle/>
          <a:p>
            <a:pPr>
              <a:spcBef>
                <a:spcPct val="0"/>
              </a:spcBef>
            </a:pPr>
            <a:r>
              <a:rPr lang="en-GB" sz="1600" b="1" smtClean="0"/>
              <a:t>1</a:t>
            </a:r>
            <a:r>
              <a:rPr lang="en-GB" sz="1600" b="1" baseline="30000" smtClean="0"/>
              <a:t>st</a:t>
            </a:r>
            <a:r>
              <a:rPr lang="en-GB" sz="1600" b="1" smtClean="0"/>
              <a:t> International Health Humanities Conference </a:t>
            </a:r>
            <a:endParaRPr lang="en-US" sz="1600" smtClean="0"/>
          </a:p>
          <a:p>
            <a:pPr>
              <a:spcBef>
                <a:spcPct val="0"/>
              </a:spcBef>
            </a:pPr>
            <a:r>
              <a:rPr lang="en-GB" sz="1600" b="1" i="1" smtClean="0"/>
              <a:t>Madness and Literature, </a:t>
            </a:r>
            <a:r>
              <a:rPr lang="en-GB" sz="1600" b="1" smtClean="0"/>
              <a:t>The University of Nottingham, 6</a:t>
            </a:r>
            <a:r>
              <a:rPr lang="en-GB" sz="1600" b="1" baseline="30000" smtClean="0"/>
              <a:t>th </a:t>
            </a:r>
            <a:r>
              <a:rPr lang="en-GB" sz="1600" b="1" smtClean="0"/>
              <a:t>– 8</a:t>
            </a:r>
            <a:r>
              <a:rPr lang="en-GB" sz="1600" b="1" baseline="30000" smtClean="0"/>
              <a:t>th</a:t>
            </a:r>
            <a:r>
              <a:rPr lang="en-GB" sz="1600" b="1" smtClean="0"/>
              <a:t> August 2010</a:t>
            </a:r>
            <a:endParaRPr lang="en-US" sz="1600" smtClean="0"/>
          </a:p>
          <a:p>
            <a:pPr>
              <a:spcBef>
                <a:spcPct val="0"/>
              </a:spcBef>
            </a:pPr>
            <a:r>
              <a:rPr lang="fi-FI" sz="1600" smtClean="0"/>
              <a:t>Saara Jäntti, </a:t>
            </a:r>
            <a:r>
              <a:rPr lang="en-US" sz="1600" smtClean="0"/>
              <a:t>PhD student,Department of Languages/English, </a:t>
            </a:r>
          </a:p>
          <a:p>
            <a:pPr>
              <a:spcBef>
                <a:spcPct val="0"/>
              </a:spcBef>
            </a:pPr>
            <a:r>
              <a:rPr lang="fi-FI" sz="1600" smtClean="0"/>
              <a:t>University of Jyväskylä, Finland</a:t>
            </a:r>
            <a:endParaRPr lang="en-US" sz="1600" smtClean="0"/>
          </a:p>
          <a:p>
            <a:pPr>
              <a:spcBef>
                <a:spcPct val="0"/>
              </a:spcBef>
            </a:pPr>
            <a:r>
              <a:rPr lang="en-US" sz="1600" smtClean="0"/>
              <a:t>saara.jantti@jyu.fi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Otsikko 1"/>
          <p:cNvSpPr>
            <a:spLocks noGrp="1"/>
          </p:cNvSpPr>
          <p:nvPr>
            <p:ph type="title"/>
          </p:nvPr>
        </p:nvSpPr>
        <p:spPr/>
        <p:txBody>
          <a:bodyPr/>
          <a:lstStyle/>
          <a:p>
            <a:r>
              <a:rPr lang="fi-FI" smtClean="0"/>
              <a:t>Belonging</a:t>
            </a:r>
          </a:p>
        </p:txBody>
      </p:sp>
      <p:sp>
        <p:nvSpPr>
          <p:cNvPr id="3" name="Sisällön paikkamerkki 2"/>
          <p:cNvSpPr>
            <a:spLocks noGrp="1"/>
          </p:cNvSpPr>
          <p:nvPr>
            <p:ph idx="1"/>
          </p:nvPr>
        </p:nvSpPr>
        <p:spPr/>
        <p:txBody>
          <a:bodyPr rtlCol="0">
            <a:normAutofit fontScale="92500" lnSpcReduction="20000"/>
          </a:bodyPr>
          <a:lstStyle/>
          <a:p>
            <a:pPr fontAlgn="auto">
              <a:spcAft>
                <a:spcPts val="0"/>
              </a:spcAft>
              <a:defRPr/>
            </a:pPr>
            <a:r>
              <a:rPr lang="en-GB" dirty="0" smtClean="0"/>
              <a:t>Scale:</a:t>
            </a:r>
          </a:p>
          <a:p>
            <a:pPr lvl="1" fontAlgn="auto">
              <a:spcAft>
                <a:spcPts val="0"/>
              </a:spcAft>
              <a:defRPr/>
            </a:pPr>
            <a:r>
              <a:rPr lang="en-GB" dirty="0" smtClean="0"/>
              <a:t>from the </a:t>
            </a:r>
            <a:r>
              <a:rPr lang="en-GB" dirty="0" err="1" smtClean="0"/>
              <a:t>handback</a:t>
            </a:r>
            <a:r>
              <a:rPr lang="en-GB" dirty="0" smtClean="0"/>
              <a:t> to the World (Frame), </a:t>
            </a:r>
          </a:p>
          <a:p>
            <a:pPr lvl="1" fontAlgn="auto">
              <a:spcAft>
                <a:spcPts val="0"/>
              </a:spcAft>
              <a:defRPr/>
            </a:pPr>
            <a:r>
              <a:rPr lang="en-GB" dirty="0" smtClean="0"/>
              <a:t>family and personal relations to humanity</a:t>
            </a:r>
          </a:p>
          <a:p>
            <a:pPr fontAlgn="auto">
              <a:spcAft>
                <a:spcPts val="0"/>
              </a:spcAft>
              <a:defRPr/>
            </a:pPr>
            <a:r>
              <a:rPr lang="en-GB" dirty="0" smtClean="0"/>
              <a:t>Frame:return: estrangement from the family, humour used  to accommodate her “trip” to the hospital to the life story: resort to popular stereotypical imagery </a:t>
            </a:r>
            <a:endParaRPr lang="en-US" dirty="0" smtClean="0"/>
          </a:p>
          <a:p>
            <a:pPr fontAlgn="auto">
              <a:spcAft>
                <a:spcPts val="0"/>
              </a:spcAft>
              <a:defRPr/>
            </a:pPr>
            <a:r>
              <a:rPr lang="en-GB" dirty="0" smtClean="0"/>
              <a:t>Head: “half-race” origin of homelessness, madness as a site to negotiate one’s belonging to humanity</a:t>
            </a:r>
            <a:endParaRPr lang="en-US" dirty="0" smtClean="0"/>
          </a:p>
          <a:p>
            <a:pPr fontAlgn="auto">
              <a:spcAft>
                <a:spcPts val="0"/>
              </a:spcAft>
              <a:defRPr/>
            </a:pPr>
            <a:r>
              <a:rPr lang="en-GB" dirty="0" smtClean="0"/>
              <a:t>Slater: ability to pose questions and participate in meaning-making achieved through the everyday act of swallowing the pill:</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isällön paikkamerkki 7"/>
          <p:cNvSpPr>
            <a:spLocks noGrp="1"/>
          </p:cNvSpPr>
          <p:nvPr>
            <p:ph idx="1"/>
          </p:nvPr>
        </p:nvSpPr>
        <p:spPr>
          <a:xfrm>
            <a:off x="730250" y="0"/>
            <a:ext cx="7497763" cy="6858000"/>
          </a:xfrm>
        </p:spPr>
        <p:txBody>
          <a:bodyPr rtlCol="0">
            <a:normAutofit fontScale="92500" lnSpcReduction="20000"/>
          </a:bodyPr>
          <a:lstStyle/>
          <a:p>
            <a:pPr fontAlgn="auto">
              <a:spcAft>
                <a:spcPts val="0"/>
              </a:spcAft>
              <a:buFontTx/>
              <a:buNone/>
              <a:defRPr/>
            </a:pPr>
            <a:r>
              <a:rPr lang="en-GB" dirty="0" smtClean="0"/>
              <a:t>It is morning again, and I shake one capsule from the bottle. I stare into the pearl of the pill and wonder whether it has given rise to an addiction that brings me closer to my </a:t>
            </a:r>
            <a:r>
              <a:rPr lang="en-GB" dirty="0" err="1" smtClean="0"/>
              <a:t>oystery</a:t>
            </a:r>
            <a:r>
              <a:rPr lang="en-GB" dirty="0" smtClean="0"/>
              <a:t> heart or further from it. […] I hold the gem up between thumb and forefinger, turning it this way and that, assessing how light lands on its surface, pushes to illuminate the sphere’s interior, where, I sometimes imagine, my whole world might live, </a:t>
            </a:r>
            <a:r>
              <a:rPr lang="en-GB" i="1" dirty="0" smtClean="0"/>
              <a:t>a long long time ago there once was</a:t>
            </a:r>
            <a:r>
              <a:rPr lang="en-GB" dirty="0" smtClean="0"/>
              <a:t> – a hospital, a nurse, a horse, a love. […] I picture it all inside the pill […], and finally, then, I am grateful. My cognition may be fraying, my libido might be down, I may lose language. Prozac is a medicine that takes much away, but its very presence in my life has been about preserving as well as decaying. The flowers I cure. […] In the dream I forget the words </a:t>
            </a:r>
            <a:r>
              <a:rPr lang="en-GB" i="1" dirty="0" smtClean="0"/>
              <a:t>where</a:t>
            </a:r>
            <a:r>
              <a:rPr lang="en-GB" dirty="0" smtClean="0"/>
              <a:t>, I forget the word </a:t>
            </a:r>
            <a:r>
              <a:rPr lang="en-GB" i="1" dirty="0" smtClean="0"/>
              <a:t>home</a:t>
            </a:r>
            <a:r>
              <a:rPr lang="en-GB" dirty="0" smtClean="0"/>
              <a:t>, but in my waking life Prozac has taken me deeper and deeper into those questions – me or not me, crutch or inner bone. Returned, I am then, with each daily dose, with the wash of water to take the pill down, returned I am to my stomach, to my skin, to the fabrics of my past and, yes, to the threat of the synthetic. This is Prozac’s burden and its gift, keeping me alive to the most human of questions, bringing me forward, bringing me back, swaddling and </a:t>
            </a:r>
            <a:r>
              <a:rPr lang="en-GB" dirty="0" err="1" smtClean="0"/>
              <a:t>unswaddling</a:t>
            </a:r>
            <a:r>
              <a:rPr lang="en-GB" dirty="0" smtClean="0"/>
              <a:t> me, pushing me to ask which wrappings are real. (</a:t>
            </a:r>
            <a:r>
              <a:rPr lang="en-GB" i="1" dirty="0" smtClean="0"/>
              <a:t>PD</a:t>
            </a:r>
            <a:r>
              <a:rPr lang="en-GB" dirty="0" smtClean="0"/>
              <a:t>, 200)</a:t>
            </a:r>
            <a:endParaRPr lang="fi-FI"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p:cNvSpPr>
            <a:spLocks noGrp="1"/>
          </p:cNvSpPr>
          <p:nvPr>
            <p:ph type="title"/>
          </p:nvPr>
        </p:nvSpPr>
        <p:spPr>
          <a:xfrm>
            <a:off x="457200" y="41275"/>
            <a:ext cx="8229600" cy="1335088"/>
          </a:xfrm>
        </p:spPr>
        <p:txBody>
          <a:bodyPr rtlCol="0">
            <a:normAutofit fontScale="90000"/>
          </a:bodyPr>
          <a:lstStyle/>
          <a:p>
            <a:pPr fontAlgn="auto">
              <a:spcAft>
                <a:spcPts val="0"/>
              </a:spcAft>
              <a:defRPr/>
            </a:pPr>
            <a:r>
              <a:rPr lang="fi-FI" dirty="0" err="1" smtClean="0"/>
              <a:t>Stories</a:t>
            </a:r>
            <a:r>
              <a:rPr lang="fi-FI" dirty="0" smtClean="0"/>
              <a:t> of </a:t>
            </a:r>
            <a:r>
              <a:rPr lang="fi-FI" dirty="0" err="1" smtClean="0"/>
              <a:t>Madness</a:t>
            </a:r>
            <a:r>
              <a:rPr lang="fi-FI" dirty="0" smtClean="0"/>
              <a:t> and </a:t>
            </a:r>
            <a:r>
              <a:rPr lang="fi-FI" dirty="0" err="1" smtClean="0"/>
              <a:t>PsychiatricEras</a:t>
            </a:r>
            <a:r>
              <a:rPr lang="fi-FI" dirty="0" smtClean="0"/>
              <a:t/>
            </a:r>
            <a:br>
              <a:rPr lang="fi-FI" dirty="0" smtClean="0"/>
            </a:br>
            <a:endParaRPr lang="fi-FI" dirty="0"/>
          </a:p>
        </p:txBody>
      </p:sp>
      <p:pic>
        <p:nvPicPr>
          <p:cNvPr id="25602" name="Sisällön paikkamerkki 10" descr="home_janetframe,0.jpg"/>
          <p:cNvPicPr>
            <a:picLocks noGrp="1" noChangeAspect="1"/>
          </p:cNvPicPr>
          <p:nvPr>
            <p:ph sz="half" idx="1"/>
          </p:nvPr>
        </p:nvPicPr>
        <p:blipFill>
          <a:blip r:embed="rId3"/>
          <a:srcRect t="-6033" b="-6033"/>
          <a:stretch>
            <a:fillRect/>
          </a:stretch>
        </p:blipFill>
        <p:spPr>
          <a:xfrm>
            <a:off x="457200" y="1335088"/>
            <a:ext cx="2487613" cy="2787650"/>
          </a:xfrm>
        </p:spPr>
      </p:pic>
      <p:pic>
        <p:nvPicPr>
          <p:cNvPr id="25603" name="Sisällön paikkamerkki 8" descr="laurenslater.jpg"/>
          <p:cNvPicPr>
            <a:picLocks noGrp="1" noChangeAspect="1"/>
          </p:cNvPicPr>
          <p:nvPr>
            <p:ph sz="half" idx="2"/>
          </p:nvPr>
        </p:nvPicPr>
        <p:blipFill>
          <a:blip r:embed="rId4"/>
          <a:srcRect l="-5418" r="-5418"/>
          <a:stretch>
            <a:fillRect/>
          </a:stretch>
        </p:blipFill>
        <p:spPr>
          <a:xfrm>
            <a:off x="6210300" y="1376363"/>
            <a:ext cx="2476500" cy="2957512"/>
          </a:xfrm>
        </p:spPr>
      </p:pic>
      <p:pic>
        <p:nvPicPr>
          <p:cNvPr id="25604" name="Kuva 11" descr="1937Bessie Head.jpg"/>
          <p:cNvPicPr>
            <a:picLocks noChangeAspect="1"/>
          </p:cNvPicPr>
          <p:nvPr/>
        </p:nvPicPr>
        <p:blipFill>
          <a:blip r:embed="rId5"/>
          <a:srcRect/>
          <a:stretch>
            <a:fillRect/>
          </a:stretch>
        </p:blipFill>
        <p:spPr bwMode="auto">
          <a:xfrm>
            <a:off x="3656013" y="1371600"/>
            <a:ext cx="1638300" cy="2705100"/>
          </a:xfrm>
          <a:prstGeom prst="rect">
            <a:avLst/>
          </a:prstGeom>
          <a:noFill/>
          <a:ln w="9525">
            <a:noFill/>
            <a:miter lim="800000"/>
            <a:headEnd/>
            <a:tailEnd/>
          </a:ln>
        </p:spPr>
      </p:pic>
      <p:sp>
        <p:nvSpPr>
          <p:cNvPr id="25605" name="Tekstiruutu 5"/>
          <p:cNvSpPr txBox="1">
            <a:spLocks noChangeArrowheads="1"/>
          </p:cNvSpPr>
          <p:nvPr/>
        </p:nvSpPr>
        <p:spPr bwMode="auto">
          <a:xfrm>
            <a:off x="658813" y="4710113"/>
            <a:ext cx="1757362" cy="1200150"/>
          </a:xfrm>
          <a:prstGeom prst="rect">
            <a:avLst/>
          </a:prstGeom>
          <a:noFill/>
          <a:ln w="9525">
            <a:noFill/>
            <a:miter lim="800000"/>
            <a:headEnd/>
            <a:tailEnd/>
          </a:ln>
        </p:spPr>
        <p:txBody>
          <a:bodyPr wrap="none">
            <a:spAutoFit/>
          </a:bodyPr>
          <a:lstStyle/>
          <a:p>
            <a:r>
              <a:rPr lang="fi-FI">
                <a:latin typeface="Goudy Old Style" pitchFamily="18" charset="0"/>
              </a:rPr>
              <a:t>Janet Frame</a:t>
            </a:r>
          </a:p>
          <a:p>
            <a:r>
              <a:rPr lang="fi-FI" i="1">
                <a:latin typeface="Goudy Old Style" pitchFamily="18" charset="0"/>
              </a:rPr>
              <a:t>Faces in the Water</a:t>
            </a:r>
          </a:p>
          <a:p>
            <a:r>
              <a:rPr lang="fi-FI" i="1">
                <a:latin typeface="Goudy Old Style" pitchFamily="18" charset="0"/>
              </a:rPr>
              <a:t>1961</a:t>
            </a:r>
          </a:p>
          <a:p>
            <a:r>
              <a:rPr lang="fi-FI" i="1">
                <a:latin typeface="Goudy Old Style" pitchFamily="18" charset="0"/>
              </a:rPr>
              <a:t>Asylumstory</a:t>
            </a:r>
            <a:endParaRPr lang="fi-FI">
              <a:latin typeface="Goudy Old Style" pitchFamily="18" charset="0"/>
            </a:endParaRPr>
          </a:p>
        </p:txBody>
      </p:sp>
      <p:sp>
        <p:nvSpPr>
          <p:cNvPr id="25606" name="Tekstiruutu 7"/>
          <p:cNvSpPr txBox="1">
            <a:spLocks noChangeArrowheads="1"/>
          </p:cNvSpPr>
          <p:nvPr/>
        </p:nvSpPr>
        <p:spPr bwMode="auto">
          <a:xfrm>
            <a:off x="3656013" y="4710113"/>
            <a:ext cx="1925637" cy="1477962"/>
          </a:xfrm>
          <a:prstGeom prst="rect">
            <a:avLst/>
          </a:prstGeom>
          <a:noFill/>
          <a:ln w="9525">
            <a:noFill/>
            <a:miter lim="800000"/>
            <a:headEnd/>
            <a:tailEnd/>
          </a:ln>
        </p:spPr>
        <p:txBody>
          <a:bodyPr>
            <a:spAutoFit/>
          </a:bodyPr>
          <a:lstStyle/>
          <a:p>
            <a:r>
              <a:rPr lang="fi-FI">
                <a:latin typeface="Goudy Old Style" pitchFamily="18" charset="0"/>
              </a:rPr>
              <a:t>BessieHead</a:t>
            </a:r>
          </a:p>
          <a:p>
            <a:r>
              <a:rPr lang="fi-FI" i="1">
                <a:latin typeface="Goudy Old Style" pitchFamily="18" charset="0"/>
              </a:rPr>
              <a:t>A Question of Power</a:t>
            </a:r>
          </a:p>
          <a:p>
            <a:r>
              <a:rPr lang="fi-FI" i="1">
                <a:latin typeface="Goudy Old Style" pitchFamily="18" charset="0"/>
              </a:rPr>
              <a:t>1973</a:t>
            </a:r>
          </a:p>
          <a:p>
            <a:r>
              <a:rPr lang="fi-FI">
                <a:latin typeface="Goudy Old Style" pitchFamily="18" charset="0"/>
              </a:rPr>
              <a:t>Madness as a spiritualjourney</a:t>
            </a:r>
          </a:p>
        </p:txBody>
      </p:sp>
      <p:sp>
        <p:nvSpPr>
          <p:cNvPr id="25607" name="Tekstiruutu 13"/>
          <p:cNvSpPr txBox="1">
            <a:spLocks noChangeArrowheads="1"/>
          </p:cNvSpPr>
          <p:nvPr/>
        </p:nvSpPr>
        <p:spPr bwMode="auto">
          <a:xfrm>
            <a:off x="6210300" y="4710113"/>
            <a:ext cx="2276475" cy="1754187"/>
          </a:xfrm>
          <a:prstGeom prst="rect">
            <a:avLst/>
          </a:prstGeom>
          <a:noFill/>
          <a:ln w="9525">
            <a:noFill/>
            <a:miter lim="800000"/>
            <a:headEnd/>
            <a:tailEnd/>
          </a:ln>
        </p:spPr>
        <p:txBody>
          <a:bodyPr>
            <a:spAutoFit/>
          </a:bodyPr>
          <a:lstStyle/>
          <a:p>
            <a:r>
              <a:rPr lang="fi-FI">
                <a:latin typeface="Goudy Old Style" pitchFamily="18" charset="0"/>
              </a:rPr>
              <a:t>Lauren Slater</a:t>
            </a:r>
          </a:p>
          <a:p>
            <a:r>
              <a:rPr lang="fi-FI" i="1">
                <a:latin typeface="Goudy Old Style" pitchFamily="18" charset="0"/>
              </a:rPr>
              <a:t>ProzacDiary</a:t>
            </a:r>
          </a:p>
          <a:p>
            <a:r>
              <a:rPr lang="fi-FI" i="1">
                <a:latin typeface="Goudy Old Style" pitchFamily="18" charset="0"/>
              </a:rPr>
              <a:t>1997</a:t>
            </a:r>
          </a:p>
          <a:p>
            <a:r>
              <a:rPr lang="fi-FI">
                <a:latin typeface="Goudy Old Style" pitchFamily="18" charset="0"/>
              </a:rPr>
              <a:t>The rise of the </a:t>
            </a:r>
          </a:p>
          <a:p>
            <a:r>
              <a:rPr lang="fi-FI">
                <a:latin typeface="Goudy Old Style" pitchFamily="18" charset="0"/>
              </a:rPr>
              <a:t>psychopharmaceuticals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Otsikko 1"/>
          <p:cNvSpPr>
            <a:spLocks noGrp="1"/>
          </p:cNvSpPr>
          <p:nvPr>
            <p:ph type="title"/>
          </p:nvPr>
        </p:nvSpPr>
        <p:spPr/>
        <p:txBody>
          <a:bodyPr/>
          <a:lstStyle/>
          <a:p>
            <a:r>
              <a:rPr lang="fi-FI" smtClean="0"/>
              <a:t>FeministAetiology of Madness</a:t>
            </a:r>
          </a:p>
        </p:txBody>
      </p:sp>
      <p:sp>
        <p:nvSpPr>
          <p:cNvPr id="3" name="Sisällön paikkamerkki 2"/>
          <p:cNvSpPr>
            <a:spLocks noGrp="1"/>
          </p:cNvSpPr>
          <p:nvPr>
            <p:ph idx="1"/>
          </p:nvPr>
        </p:nvSpPr>
        <p:spPr/>
        <p:txBody>
          <a:bodyPr rtlCol="0">
            <a:normAutofit fontScale="70000" lnSpcReduction="20000"/>
          </a:bodyPr>
          <a:lstStyle/>
          <a:p>
            <a:pPr fontAlgn="auto">
              <a:spcAft>
                <a:spcPts val="0"/>
              </a:spcAft>
              <a:defRPr/>
            </a:pPr>
            <a:r>
              <a:rPr lang="fi-FI" dirty="0" smtClean="0"/>
              <a:t>home -&gt;</a:t>
            </a:r>
            <a:r>
              <a:rPr lang="fi-FI" dirty="0" err="1" smtClean="0"/>
              <a:t>madness</a:t>
            </a:r>
            <a:endParaRPr lang="fi-FI" dirty="0" smtClean="0"/>
          </a:p>
          <a:p>
            <a:pPr fontAlgn="auto">
              <a:spcAft>
                <a:spcPts val="0"/>
              </a:spcAft>
              <a:defRPr/>
            </a:pPr>
            <a:r>
              <a:rPr lang="fi-FI" dirty="0" err="1" smtClean="0"/>
              <a:t>Focus</a:t>
            </a:r>
            <a:r>
              <a:rPr lang="fi-FI" dirty="0" smtClean="0"/>
              <a:t> on the </a:t>
            </a:r>
            <a:r>
              <a:rPr lang="fi-FI" dirty="0" err="1" smtClean="0"/>
              <a:t>genderedfeatures</a:t>
            </a:r>
            <a:r>
              <a:rPr lang="fi-FI" dirty="0" smtClean="0"/>
              <a:t> of </a:t>
            </a:r>
            <a:r>
              <a:rPr lang="fi-FI" dirty="0" err="1" smtClean="0"/>
              <a:t>reproduction</a:t>
            </a:r>
            <a:r>
              <a:rPr lang="fi-FI" dirty="0" smtClean="0"/>
              <a:t>, </a:t>
            </a:r>
            <a:r>
              <a:rPr lang="fi-FI" dirty="0" err="1" smtClean="0"/>
              <a:t>violence</a:t>
            </a:r>
            <a:r>
              <a:rPr lang="fi-FI" dirty="0" smtClean="0"/>
              <a:t> and division of labour </a:t>
            </a:r>
          </a:p>
          <a:p>
            <a:pPr fontAlgn="auto">
              <a:spcAft>
                <a:spcPts val="0"/>
              </a:spcAft>
              <a:defRPr/>
            </a:pPr>
            <a:r>
              <a:rPr lang="fi-FI" dirty="0" smtClean="0"/>
              <a:t>-&gt; home a </a:t>
            </a:r>
            <a:r>
              <a:rPr lang="fi-FI" dirty="0" err="1" smtClean="0"/>
              <a:t>site</a:t>
            </a:r>
            <a:r>
              <a:rPr lang="fi-FI" dirty="0" smtClean="0"/>
              <a:t> of </a:t>
            </a:r>
            <a:r>
              <a:rPr lang="fi-FI" dirty="0" err="1" smtClean="0"/>
              <a:t>physical</a:t>
            </a:r>
            <a:r>
              <a:rPr lang="fi-FI" dirty="0" smtClean="0"/>
              <a:t> and </a:t>
            </a:r>
            <a:r>
              <a:rPr lang="fi-FI" dirty="0" err="1" smtClean="0"/>
              <a:t>structuralviolence</a:t>
            </a:r>
            <a:r>
              <a:rPr lang="fi-FI" dirty="0" smtClean="0"/>
              <a:t>, </a:t>
            </a:r>
            <a:r>
              <a:rPr lang="fi-FI" dirty="0" err="1" smtClean="0"/>
              <a:t>spacethatrestrictswomen’sagency</a:t>
            </a:r>
            <a:r>
              <a:rPr lang="fi-FI" dirty="0" smtClean="0"/>
              <a:t> and </a:t>
            </a:r>
            <a:r>
              <a:rPr lang="fi-FI" dirty="0" err="1" smtClean="0"/>
              <a:t>constraintheirparticipation</a:t>
            </a:r>
            <a:r>
              <a:rPr lang="fi-FI" dirty="0" smtClean="0"/>
              <a:t> in the </a:t>
            </a:r>
            <a:r>
              <a:rPr lang="fi-FI" dirty="0" err="1" smtClean="0"/>
              <a:t>publicsphere</a:t>
            </a:r>
            <a:r>
              <a:rPr lang="fi-FI" dirty="0" smtClean="0"/>
              <a:t> (</a:t>
            </a:r>
            <a:r>
              <a:rPr lang="fi-FI" dirty="0" err="1" smtClean="0"/>
              <a:t>Wollstonecraft</a:t>
            </a:r>
            <a:r>
              <a:rPr lang="fi-FI" dirty="0" smtClean="0"/>
              <a:t>, de Beauvoir, </a:t>
            </a:r>
            <a:r>
              <a:rPr lang="fi-FI" dirty="0" err="1" smtClean="0"/>
              <a:t>Chesler</a:t>
            </a:r>
            <a:r>
              <a:rPr lang="fi-FI" dirty="0" smtClean="0"/>
              <a:t>, </a:t>
            </a:r>
            <a:r>
              <a:rPr lang="fi-FI" dirty="0" err="1" smtClean="0"/>
              <a:t>Friedan</a:t>
            </a:r>
            <a:r>
              <a:rPr lang="fi-FI" dirty="0" smtClean="0"/>
              <a:t> and </a:t>
            </a:r>
            <a:r>
              <a:rPr lang="fi-FI" dirty="0" err="1" smtClean="0"/>
              <a:t>Showalter</a:t>
            </a:r>
            <a:r>
              <a:rPr lang="fi-FI" dirty="0" smtClean="0"/>
              <a:t>) </a:t>
            </a:r>
          </a:p>
          <a:p>
            <a:pPr fontAlgn="auto">
              <a:spcAft>
                <a:spcPts val="0"/>
              </a:spcAft>
              <a:defRPr/>
            </a:pPr>
            <a:r>
              <a:rPr lang="fi-FI" dirty="0" err="1" smtClean="0"/>
              <a:t>immanence</a:t>
            </a:r>
            <a:r>
              <a:rPr lang="fi-FI" dirty="0" smtClean="0"/>
              <a:t> and ”</a:t>
            </a:r>
            <a:r>
              <a:rPr lang="fi-FI" dirty="0" err="1" smtClean="0"/>
              <a:t>comfortableconcentrationcamp</a:t>
            </a:r>
            <a:r>
              <a:rPr lang="fi-FI" dirty="0" smtClean="0"/>
              <a:t>” -&gt;</a:t>
            </a:r>
            <a:r>
              <a:rPr lang="fi-FI" dirty="0" err="1" smtClean="0"/>
              <a:t>sadnessend</a:t>
            </a:r>
            <a:r>
              <a:rPr lang="fi-FI" dirty="0" smtClean="0"/>
              <a:t> of </a:t>
            </a:r>
            <a:r>
              <a:rPr lang="fi-FI" dirty="0" err="1" smtClean="0"/>
              <a:t>madness</a:t>
            </a:r>
            <a:endParaRPr lang="fi-FI" dirty="0" smtClean="0"/>
          </a:p>
          <a:p>
            <a:pPr fontAlgn="auto">
              <a:spcAft>
                <a:spcPts val="0"/>
              </a:spcAft>
              <a:defRPr/>
            </a:pPr>
            <a:r>
              <a:rPr lang="fi-FI" dirty="0" err="1" smtClean="0"/>
              <a:t>Criticaldicourse</a:t>
            </a:r>
            <a:r>
              <a:rPr lang="fi-FI" dirty="0" smtClean="0"/>
              <a:t> of </a:t>
            </a:r>
            <a:r>
              <a:rPr lang="fi-FI" dirty="0" err="1" smtClean="0"/>
              <a:t>women’smadness</a:t>
            </a:r>
            <a:r>
              <a:rPr lang="fi-FI" dirty="0" smtClean="0"/>
              <a:t> (</a:t>
            </a:r>
            <a:r>
              <a:rPr lang="fi-FI" dirty="0" err="1" smtClean="0"/>
              <a:t>Schlichter</a:t>
            </a:r>
            <a:r>
              <a:rPr lang="fi-FI" dirty="0" smtClean="0"/>
              <a:t> 2003) </a:t>
            </a:r>
            <a:r>
              <a:rPr lang="fi-FI" dirty="0" err="1" smtClean="0"/>
              <a:t>concernedwithmedicalization</a:t>
            </a:r>
            <a:r>
              <a:rPr lang="fi-FI" dirty="0" smtClean="0"/>
              <a:t> of </a:t>
            </a:r>
            <a:r>
              <a:rPr lang="fi-FI" dirty="0" err="1" smtClean="0"/>
              <a:t>women’smisery</a:t>
            </a:r>
            <a:r>
              <a:rPr lang="fi-FI" dirty="0" smtClean="0"/>
              <a:t> (</a:t>
            </a:r>
            <a:r>
              <a:rPr lang="fi-FI" dirty="0" err="1" smtClean="0"/>
              <a:t>Ussher</a:t>
            </a:r>
            <a:r>
              <a:rPr lang="fi-FI" dirty="0" smtClean="0"/>
              <a:t> 1991, 2010, </a:t>
            </a:r>
            <a:r>
              <a:rPr lang="fi-FI" dirty="0" err="1" smtClean="0"/>
              <a:t>Lafrance</a:t>
            </a:r>
            <a:r>
              <a:rPr lang="fi-FI" dirty="0" smtClean="0"/>
              <a:t> and </a:t>
            </a:r>
            <a:r>
              <a:rPr lang="fi-FI" dirty="0" err="1" smtClean="0"/>
              <a:t>Stoppard</a:t>
            </a:r>
            <a:r>
              <a:rPr lang="fi-FI" dirty="0" smtClean="0"/>
              <a:t> 2006)</a:t>
            </a:r>
          </a:p>
          <a:p>
            <a:pPr fontAlgn="auto">
              <a:spcAft>
                <a:spcPts val="0"/>
              </a:spcAft>
              <a:defRPr/>
            </a:pPr>
            <a:r>
              <a:rPr lang="fi-FI" dirty="0" err="1" smtClean="0"/>
              <a:t>Madwoman</a:t>
            </a:r>
            <a:r>
              <a:rPr lang="fi-FI" dirty="0" smtClean="0"/>
              <a:t> as an </a:t>
            </a:r>
            <a:r>
              <a:rPr lang="fi-FI" dirty="0" err="1" smtClean="0"/>
              <a:t>emblem</a:t>
            </a:r>
            <a:r>
              <a:rPr lang="fi-FI" dirty="0" smtClean="0"/>
              <a:t> of </a:t>
            </a:r>
            <a:r>
              <a:rPr lang="fi-FI" dirty="0" err="1" smtClean="0"/>
              <a:t>women’soppression</a:t>
            </a:r>
            <a:r>
              <a:rPr lang="fi-FI" dirty="0" smtClean="0"/>
              <a:t> and ”</a:t>
            </a:r>
            <a:r>
              <a:rPr lang="fi-FI" dirty="0" err="1" smtClean="0"/>
              <a:t>houses</a:t>
            </a:r>
            <a:r>
              <a:rPr lang="fi-FI" dirty="0" smtClean="0"/>
              <a:t> as </a:t>
            </a:r>
            <a:r>
              <a:rPr lang="fi-FI" dirty="0" err="1" smtClean="0"/>
              <a:t>primarysymbols</a:t>
            </a:r>
            <a:r>
              <a:rPr lang="fi-FI" dirty="0" smtClean="0"/>
              <a:t> of </a:t>
            </a:r>
            <a:r>
              <a:rPr lang="fi-FI" dirty="0" err="1" smtClean="0"/>
              <a:t>femaleimprisonment</a:t>
            </a:r>
            <a:r>
              <a:rPr lang="fi-FI" dirty="0" smtClean="0"/>
              <a:t>” (Gilbert and </a:t>
            </a:r>
            <a:r>
              <a:rPr lang="fi-FI" dirty="0" err="1" smtClean="0"/>
              <a:t>Gubar’s</a:t>
            </a:r>
            <a:r>
              <a:rPr lang="fi-FI" dirty="0" smtClean="0"/>
              <a:t> (1979)</a:t>
            </a:r>
          </a:p>
          <a:p>
            <a:pPr fontAlgn="auto">
              <a:spcAft>
                <a:spcPts val="0"/>
              </a:spcAft>
              <a:defRPr/>
            </a:pPr>
            <a:endParaRPr lang="fi-FI"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p:cNvSpPr>
            <a:spLocks noGrp="1"/>
          </p:cNvSpPr>
          <p:nvPr>
            <p:ph type="title"/>
          </p:nvPr>
        </p:nvSpPr>
        <p:spPr>
          <a:xfrm>
            <a:off x="904875" y="274638"/>
            <a:ext cx="7781925" cy="576262"/>
          </a:xfrm>
        </p:spPr>
        <p:txBody>
          <a:bodyPr rtlCol="0">
            <a:normAutofit fontScale="90000"/>
          </a:bodyPr>
          <a:lstStyle/>
          <a:p>
            <a:pPr fontAlgn="auto">
              <a:spcAft>
                <a:spcPts val="0"/>
              </a:spcAft>
              <a:defRPr/>
            </a:pPr>
            <a:r>
              <a:rPr lang="fi-FI" dirty="0" err="1" smtClean="0"/>
              <a:t>But</a:t>
            </a:r>
            <a:r>
              <a:rPr lang="fi-FI" dirty="0" smtClean="0"/>
              <a:t>: </a:t>
            </a:r>
            <a:r>
              <a:rPr lang="fi-FI" dirty="0" err="1" smtClean="0"/>
              <a:t>There’sMore</a:t>
            </a:r>
            <a:r>
              <a:rPr lang="fi-FI" smtClean="0"/>
              <a:t>to Home…</a:t>
            </a:r>
            <a:endParaRPr lang="fi-FI" dirty="0"/>
          </a:p>
        </p:txBody>
      </p:sp>
      <p:sp>
        <p:nvSpPr>
          <p:cNvPr id="6" name="Sisällön paikkamerkki 5"/>
          <p:cNvSpPr>
            <a:spLocks noGrp="1"/>
          </p:cNvSpPr>
          <p:nvPr>
            <p:ph idx="1"/>
          </p:nvPr>
        </p:nvSpPr>
        <p:spPr>
          <a:xfrm>
            <a:off x="457200" y="1154113"/>
            <a:ext cx="8229600" cy="5372100"/>
          </a:xfrm>
        </p:spPr>
        <p:txBody>
          <a:bodyPr rtlCol="0">
            <a:normAutofit fontScale="62500" lnSpcReduction="20000"/>
          </a:bodyPr>
          <a:lstStyle/>
          <a:p>
            <a:pPr fontAlgn="auto">
              <a:spcAft>
                <a:spcPts val="0"/>
              </a:spcAft>
              <a:buFontTx/>
              <a:buNone/>
              <a:defRPr/>
            </a:pPr>
            <a:r>
              <a:rPr lang="en-GB" sz="3840" i="1" dirty="0" smtClean="0"/>
              <a:t>It was almost Christmas time and everybody in the mental hospital was wanting to go home. Some had homes and some didn’t but that made not much difference, they all wanted to go to a place that could be called home, where there were no locked doors and dayrooms and parks and Yards and circumspect little walks in the gardens on a Sunday afternoon […] When I get home, the patients said to each other, when I get to my own home, and sometimes when they went shopping down to the store on a Friday afternoon, past the school where the kids gardening in the school garden stopped to stare at the loonies till the master jerked them back to their task with, they’re people like you and me, remember, when they weren’t at all, they weren’t people like anybody in the outside world, they were shut away from streets and houses and fun and theatres and beaches, well, when they got to the store they would buy a Christmas card, for the Superintendent they said, then perhaps he will let me go home, because I want to go home, there’s nothing wrong with me really.</a:t>
            </a:r>
            <a:endParaRPr lang="en-US" sz="3840" dirty="0" smtClean="0"/>
          </a:p>
          <a:p>
            <a:pPr fontAlgn="auto">
              <a:spcAft>
                <a:spcPts val="0"/>
              </a:spcAft>
              <a:buFontTx/>
              <a:buNone/>
              <a:defRPr/>
            </a:pPr>
            <a:r>
              <a:rPr lang="fi-FI" sz="3840" i="1" dirty="0" err="1" smtClean="0"/>
              <a:t>-</a:t>
            </a:r>
            <a:r>
              <a:rPr lang="fi-FI" sz="3840" dirty="0" err="1" smtClean="0"/>
              <a:t>JanetFrame</a:t>
            </a:r>
            <a:r>
              <a:rPr lang="fi-FI" sz="3840" i="1" dirty="0" smtClean="0"/>
              <a:t> The </a:t>
            </a:r>
            <a:r>
              <a:rPr lang="fi-FI" sz="3840" i="1" dirty="0" err="1" smtClean="0"/>
              <a:t>Bedjacket</a:t>
            </a:r>
            <a:endParaRPr lang="en-US" sz="3840" dirty="0" smtClean="0"/>
          </a:p>
          <a:p>
            <a:pPr fontAlgn="auto">
              <a:spcAft>
                <a:spcPts val="0"/>
              </a:spcAft>
              <a:buFontTx/>
              <a:buNone/>
              <a:defRPr/>
            </a:pPr>
            <a:endParaRPr lang="fi-FI"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Otsikko 1"/>
          <p:cNvSpPr>
            <a:spLocks noGrp="1"/>
          </p:cNvSpPr>
          <p:nvPr>
            <p:ph type="title"/>
          </p:nvPr>
        </p:nvSpPr>
        <p:spPr/>
        <p:txBody>
          <a:bodyPr/>
          <a:lstStyle/>
          <a:p>
            <a:r>
              <a:rPr lang="fi-FI" smtClean="0"/>
              <a:t>Madness and Home here</a:t>
            </a:r>
          </a:p>
        </p:txBody>
      </p:sp>
      <p:sp>
        <p:nvSpPr>
          <p:cNvPr id="5" name="Sisällön paikkamerkki 4"/>
          <p:cNvSpPr>
            <a:spLocks noGrp="1"/>
          </p:cNvSpPr>
          <p:nvPr>
            <p:ph idx="1"/>
          </p:nvPr>
        </p:nvSpPr>
        <p:spPr>
          <a:xfrm>
            <a:off x="914400" y="1735138"/>
            <a:ext cx="7313613" cy="4713287"/>
          </a:xfrm>
        </p:spPr>
        <p:txBody>
          <a:bodyPr rtlCol="0">
            <a:normAutofit fontScale="70000" lnSpcReduction="20000"/>
          </a:bodyPr>
          <a:lstStyle/>
          <a:p>
            <a:pPr fontAlgn="auto">
              <a:spcAft>
                <a:spcPts val="0"/>
              </a:spcAft>
              <a:defRPr/>
            </a:pPr>
            <a:r>
              <a:rPr lang="fi-FI" dirty="0" err="1" smtClean="0"/>
              <a:t>historical/culturaldiscursivematerialconstructs</a:t>
            </a:r>
            <a:endParaRPr lang="fi-FI" dirty="0" smtClean="0"/>
          </a:p>
          <a:p>
            <a:pPr fontAlgn="auto">
              <a:spcAft>
                <a:spcPts val="0"/>
              </a:spcAft>
              <a:defRPr/>
            </a:pPr>
            <a:r>
              <a:rPr lang="fi-FI" dirty="0" err="1" smtClean="0"/>
              <a:t>Madness</a:t>
            </a:r>
            <a:r>
              <a:rPr lang="fi-FI" dirty="0" smtClean="0"/>
              <a:t>: </a:t>
            </a:r>
            <a:r>
              <a:rPr lang="fi-FI" dirty="0" err="1" smtClean="0"/>
              <a:t>differencewithin</a:t>
            </a:r>
            <a:r>
              <a:rPr lang="fi-FI" dirty="0" smtClean="0"/>
              <a:t> and </a:t>
            </a:r>
            <a:r>
              <a:rPr lang="fi-FI" dirty="0" err="1" smtClean="0"/>
              <a:t>betweenwomen</a:t>
            </a:r>
            <a:r>
              <a:rPr lang="fi-FI" dirty="0" smtClean="0"/>
              <a:t>, (</a:t>
            </a:r>
            <a:r>
              <a:rPr lang="fi-FI" dirty="0" err="1" smtClean="0"/>
              <a:t>former</a:t>
            </a:r>
            <a:r>
              <a:rPr lang="fi-FI" dirty="0" smtClean="0"/>
              <a:t>) </a:t>
            </a:r>
            <a:r>
              <a:rPr lang="fi-FI" dirty="0" err="1" smtClean="0"/>
              <a:t>patientswhoarewomen</a:t>
            </a:r>
            <a:endParaRPr lang="fi-FI" dirty="0" smtClean="0"/>
          </a:p>
          <a:p>
            <a:pPr fontAlgn="auto">
              <a:spcAft>
                <a:spcPts val="0"/>
              </a:spcAft>
              <a:defRPr/>
            </a:pPr>
            <a:r>
              <a:rPr lang="fi-FI" dirty="0" smtClean="0"/>
              <a:t>Home: A </a:t>
            </a:r>
            <a:r>
              <a:rPr lang="fi-FI" dirty="0" err="1" smtClean="0"/>
              <a:t>narrativemeans</a:t>
            </a:r>
            <a:r>
              <a:rPr lang="fi-FI" dirty="0" smtClean="0"/>
              <a:t> to </a:t>
            </a:r>
            <a:r>
              <a:rPr lang="fi-FI" dirty="0" err="1" smtClean="0"/>
              <a:t>conveydifferentaspects</a:t>
            </a:r>
            <a:r>
              <a:rPr lang="fi-FI" dirty="0" smtClean="0"/>
              <a:t> of the </a:t>
            </a:r>
            <a:r>
              <a:rPr lang="fi-FI" dirty="0" err="1" smtClean="0"/>
              <a:t>livedexperience</a:t>
            </a:r>
            <a:r>
              <a:rPr lang="fi-FI" dirty="0" smtClean="0"/>
              <a:t> of </a:t>
            </a:r>
            <a:r>
              <a:rPr lang="fi-FI" dirty="0" err="1" smtClean="0"/>
              <a:t>madness</a:t>
            </a:r>
            <a:r>
              <a:rPr lang="fi-FI" dirty="0" smtClean="0"/>
              <a:t> and </a:t>
            </a:r>
            <a:r>
              <a:rPr lang="fi-FI" dirty="0" err="1" smtClean="0"/>
              <a:t>itstreatments</a:t>
            </a:r>
            <a:endParaRPr lang="fi-FI" dirty="0" smtClean="0"/>
          </a:p>
          <a:p>
            <a:pPr lvl="1" fontAlgn="auto">
              <a:spcAft>
                <a:spcPts val="0"/>
              </a:spcAft>
              <a:defRPr/>
            </a:pPr>
            <a:r>
              <a:rPr lang="fi-FI" dirty="0" smtClean="0"/>
              <a:t>a </a:t>
            </a:r>
            <a:r>
              <a:rPr lang="fi-FI" dirty="0" err="1" smtClean="0"/>
              <a:t>subject’srelation</a:t>
            </a:r>
            <a:r>
              <a:rPr lang="fi-FI" dirty="0" smtClean="0"/>
              <a:t> to </a:t>
            </a:r>
            <a:r>
              <a:rPr lang="fi-FI" dirty="0" err="1" smtClean="0"/>
              <a:t>significantmaterialand/orimmaterialspacesshapedbymadness</a:t>
            </a:r>
            <a:r>
              <a:rPr lang="fi-FI" dirty="0" smtClean="0"/>
              <a:t> and </a:t>
            </a:r>
            <a:r>
              <a:rPr lang="fi-FI" dirty="0" err="1" smtClean="0"/>
              <a:t>itstreatment</a:t>
            </a:r>
            <a:endParaRPr lang="fi-FI" dirty="0" smtClean="0"/>
          </a:p>
          <a:p>
            <a:pPr fontAlgn="auto">
              <a:spcAft>
                <a:spcPts val="0"/>
              </a:spcAft>
              <a:defRPr/>
            </a:pPr>
            <a:r>
              <a:rPr lang="fi-FI" dirty="0" smtClean="0"/>
              <a:t>A </a:t>
            </a:r>
            <a:r>
              <a:rPr lang="fi-FI" dirty="0" err="1" smtClean="0"/>
              <a:t>concretesite</a:t>
            </a:r>
            <a:r>
              <a:rPr lang="fi-FI" dirty="0" smtClean="0"/>
              <a:t> of </a:t>
            </a:r>
            <a:r>
              <a:rPr lang="fi-FI" dirty="0" err="1" smtClean="0"/>
              <a:t>acts</a:t>
            </a:r>
            <a:r>
              <a:rPr lang="fi-FI" dirty="0" smtClean="0"/>
              <a:t> of </a:t>
            </a:r>
            <a:r>
              <a:rPr lang="fi-FI" dirty="0" err="1" smtClean="0"/>
              <a:t>living</a:t>
            </a:r>
            <a:r>
              <a:rPr lang="fi-FI" dirty="0" smtClean="0"/>
              <a:t>: ”</a:t>
            </a:r>
            <a:r>
              <a:rPr lang="fi-FI" dirty="0" err="1" smtClean="0"/>
              <a:t>anyoften-visitedplacethat</a:t>
            </a:r>
            <a:r>
              <a:rPr lang="fi-FI" dirty="0" smtClean="0"/>
              <a:t> is the </a:t>
            </a:r>
            <a:r>
              <a:rPr lang="fi-FI" dirty="0" err="1" smtClean="0"/>
              <a:t>object</a:t>
            </a:r>
            <a:r>
              <a:rPr lang="fi-FI" dirty="0" smtClean="0"/>
              <a:t> of </a:t>
            </a:r>
            <a:r>
              <a:rPr lang="fi-FI" dirty="0" err="1" smtClean="0"/>
              <a:t>cathexis</a:t>
            </a:r>
            <a:r>
              <a:rPr lang="fi-FI" dirty="0" smtClean="0"/>
              <a:t>, </a:t>
            </a:r>
            <a:r>
              <a:rPr lang="fi-FI" dirty="0" err="1" smtClean="0"/>
              <a:t>that</a:t>
            </a:r>
            <a:r>
              <a:rPr lang="fi-FI" dirty="0" smtClean="0"/>
              <a:t> in </a:t>
            </a:r>
            <a:r>
              <a:rPr lang="fi-FI" dirty="0" err="1" smtClean="0"/>
              <a:t>itsveryfamiliaritybecomes</a:t>
            </a:r>
            <a:r>
              <a:rPr lang="fi-FI" dirty="0" smtClean="0"/>
              <a:t> a </a:t>
            </a:r>
            <a:r>
              <a:rPr lang="fi-FI" dirty="0" err="1" smtClean="0"/>
              <a:t>symbolicextension</a:t>
            </a:r>
            <a:r>
              <a:rPr lang="fi-FI" dirty="0" smtClean="0"/>
              <a:t> and </a:t>
            </a:r>
            <a:r>
              <a:rPr lang="fi-FI" dirty="0" err="1" smtClean="0"/>
              <a:t>confirmation</a:t>
            </a:r>
            <a:r>
              <a:rPr lang="fi-FI" dirty="0" smtClean="0"/>
              <a:t> of the </a:t>
            </a:r>
            <a:r>
              <a:rPr lang="fi-FI" dirty="0" err="1" smtClean="0"/>
              <a:t>self</a:t>
            </a:r>
            <a:r>
              <a:rPr lang="fi-FI" dirty="0" smtClean="0"/>
              <a:t>.” (</a:t>
            </a:r>
            <a:r>
              <a:rPr lang="fi-FI" dirty="0" err="1" smtClean="0"/>
              <a:t>Felski</a:t>
            </a:r>
            <a:r>
              <a:rPr lang="fi-FI" dirty="0" smtClean="0"/>
              <a:t> 2000, 88)</a:t>
            </a:r>
          </a:p>
          <a:p>
            <a:pPr lvl="1" fontAlgn="auto">
              <a:spcAft>
                <a:spcPts val="0"/>
              </a:spcAft>
              <a:defRPr/>
            </a:pPr>
            <a:r>
              <a:rPr lang="fi-FI" dirty="0" smtClean="0"/>
              <a:t>A </a:t>
            </a:r>
            <a:r>
              <a:rPr lang="fi-FI" dirty="0" err="1" smtClean="0"/>
              <a:t>site</a:t>
            </a:r>
            <a:r>
              <a:rPr lang="fi-FI" dirty="0" smtClean="0"/>
              <a:t> of </a:t>
            </a:r>
            <a:r>
              <a:rPr lang="fi-FI" dirty="0" err="1" smtClean="0"/>
              <a:t>subjectconstructionwithpoliticalpotential</a:t>
            </a:r>
            <a:r>
              <a:rPr lang="fi-FI" dirty="0" smtClean="0"/>
              <a:t> (Young 1997, </a:t>
            </a:r>
            <a:r>
              <a:rPr lang="fi-FI" dirty="0" err="1" smtClean="0"/>
              <a:t>hooks</a:t>
            </a:r>
            <a:r>
              <a:rPr lang="fi-FI" dirty="0" smtClean="0"/>
              <a:t>) and </a:t>
            </a:r>
            <a:r>
              <a:rPr lang="fi-FI" dirty="0" err="1" smtClean="0"/>
              <a:t>minimalagency</a:t>
            </a:r>
            <a:r>
              <a:rPr lang="fi-FI" dirty="0" smtClean="0"/>
              <a:t> (Honkasalo 2006)verb: to </a:t>
            </a:r>
            <a:r>
              <a:rPr lang="fi-FI" dirty="0" err="1" smtClean="0"/>
              <a:t>inhabit</a:t>
            </a:r>
            <a:r>
              <a:rPr lang="fi-FI" dirty="0" smtClean="0"/>
              <a:t>, </a:t>
            </a:r>
            <a:r>
              <a:rPr lang="fi-FI" dirty="0" err="1" smtClean="0"/>
              <a:t>dwell</a:t>
            </a:r>
            <a:r>
              <a:rPr lang="fi-FI" dirty="0" smtClean="0"/>
              <a:t> cf. sairastaa (To </a:t>
            </a:r>
            <a:r>
              <a:rPr lang="fi-FI" dirty="0" err="1" smtClean="0"/>
              <a:t>beill</a:t>
            </a:r>
            <a:r>
              <a:rPr lang="fi-FI" dirty="0" smtClean="0"/>
              <a:t>)</a:t>
            </a:r>
          </a:p>
          <a:p>
            <a:pPr fontAlgn="auto">
              <a:spcAft>
                <a:spcPts val="0"/>
              </a:spcAft>
              <a:defRPr/>
            </a:pPr>
            <a:r>
              <a:rPr lang="fi-FI" dirty="0" err="1" smtClean="0"/>
              <a:t>symbolic</a:t>
            </a:r>
            <a:r>
              <a:rPr lang="fi-FI" dirty="0" smtClean="0"/>
              <a:t>, </a:t>
            </a:r>
            <a:r>
              <a:rPr lang="fi-FI" dirty="0" err="1" smtClean="0"/>
              <a:t>metaphorical</a:t>
            </a:r>
          </a:p>
          <a:p>
            <a:pPr fontAlgn="auto">
              <a:spcAft>
                <a:spcPts val="0"/>
              </a:spcAft>
              <a:defRPr/>
            </a:pPr>
            <a:r>
              <a:rPr lang="fi-FI" dirty="0" err="1" smtClean="0"/>
              <a:t>Dwelling</a:t>
            </a:r>
            <a:r>
              <a:rPr lang="fi-FI" dirty="0" smtClean="0"/>
              <a:t>, </a:t>
            </a:r>
            <a:r>
              <a:rPr lang="fi-FI" dirty="0" err="1" smtClean="0"/>
              <a:t>Moving</a:t>
            </a:r>
            <a:r>
              <a:rPr lang="fi-FI" dirty="0" smtClean="0"/>
              <a:t>, </a:t>
            </a:r>
            <a:r>
              <a:rPr lang="fi-FI" dirty="0" err="1" smtClean="0"/>
              <a:t>Belonging</a:t>
            </a:r>
            <a:r>
              <a:rPr lang="fi-FI" dirty="0" smtClean="0"/>
              <a:t> (</a:t>
            </a:r>
            <a:r>
              <a:rPr lang="fi-FI" i="1" dirty="0" err="1" smtClean="0"/>
              <a:t>Homes</a:t>
            </a:r>
            <a:r>
              <a:rPr lang="fi-FI" i="1" dirty="0" smtClean="0"/>
              <a:t> in </a:t>
            </a:r>
            <a:r>
              <a:rPr lang="fi-FI" i="1" dirty="0" err="1" smtClean="0"/>
              <a:t>Transformation</a:t>
            </a:r>
            <a:r>
              <a:rPr lang="fi-FI" dirty="0" smtClean="0"/>
              <a:t>Johansson and Saarikangas 2009)</a:t>
            </a:r>
            <a:endParaRPr lang="fi-FI"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Otsikko 1"/>
          <p:cNvSpPr>
            <a:spLocks noGrp="1"/>
          </p:cNvSpPr>
          <p:nvPr>
            <p:ph type="title"/>
          </p:nvPr>
        </p:nvSpPr>
        <p:spPr/>
        <p:txBody>
          <a:bodyPr/>
          <a:lstStyle/>
          <a:p>
            <a:r>
              <a:rPr lang="fi-FI" smtClean="0"/>
              <a:t>Dwelling (1)</a:t>
            </a:r>
          </a:p>
        </p:txBody>
      </p:sp>
      <p:sp>
        <p:nvSpPr>
          <p:cNvPr id="3" name="Sisällön paikkamerkki 2"/>
          <p:cNvSpPr>
            <a:spLocks noGrp="1"/>
          </p:cNvSpPr>
          <p:nvPr>
            <p:ph idx="1"/>
          </p:nvPr>
        </p:nvSpPr>
        <p:spPr/>
        <p:txBody>
          <a:bodyPr rtlCol="0">
            <a:normAutofit fontScale="92500" lnSpcReduction="20000"/>
          </a:bodyPr>
          <a:lstStyle/>
          <a:p>
            <a:pPr fontAlgn="auto">
              <a:spcAft>
                <a:spcPts val="0"/>
              </a:spcAft>
              <a:defRPr/>
            </a:pPr>
            <a:r>
              <a:rPr lang="fi-FI" dirty="0" smtClean="0"/>
              <a:t>a Human </a:t>
            </a:r>
            <a:r>
              <a:rPr lang="fi-FI" dirty="0" err="1" smtClean="0"/>
              <a:t>Mode</a:t>
            </a:r>
            <a:r>
              <a:rPr lang="fi-FI" dirty="0" smtClean="0"/>
              <a:t> of </a:t>
            </a:r>
            <a:r>
              <a:rPr lang="fi-FI" dirty="0" err="1" smtClean="0"/>
              <a:t>Being</a:t>
            </a:r>
            <a:r>
              <a:rPr lang="fi-FI" dirty="0" smtClean="0"/>
              <a:t> (</a:t>
            </a:r>
            <a:r>
              <a:rPr lang="fi-FI" dirty="0" err="1" smtClean="0"/>
              <a:t>Heidegger</a:t>
            </a:r>
            <a:r>
              <a:rPr lang="fi-FI" dirty="0" smtClean="0"/>
              <a:t>)</a:t>
            </a:r>
          </a:p>
          <a:p>
            <a:pPr fontAlgn="auto">
              <a:spcAft>
                <a:spcPts val="0"/>
              </a:spcAft>
              <a:defRPr/>
            </a:pPr>
            <a:r>
              <a:rPr lang="fi-FI" dirty="0" err="1" smtClean="0"/>
              <a:t>genderedmode</a:t>
            </a:r>
            <a:r>
              <a:rPr lang="fi-FI" dirty="0" smtClean="0"/>
              <a:t> of </a:t>
            </a:r>
            <a:r>
              <a:rPr lang="fi-FI" dirty="0" err="1" smtClean="0"/>
              <a:t>being</a:t>
            </a:r>
            <a:r>
              <a:rPr lang="fi-FI" dirty="0" smtClean="0"/>
              <a:t> (</a:t>
            </a:r>
            <a:r>
              <a:rPr lang="fi-FI" dirty="0" err="1" smtClean="0"/>
              <a:t>Irigaray</a:t>
            </a:r>
            <a:r>
              <a:rPr lang="fi-FI" dirty="0" smtClean="0"/>
              <a:t>: </a:t>
            </a:r>
            <a:r>
              <a:rPr lang="fi-FI" dirty="0" err="1" smtClean="0"/>
              <a:t>menconstruct</a:t>
            </a:r>
            <a:r>
              <a:rPr lang="fi-FI" dirty="0" smtClean="0"/>
              <a:t>, </a:t>
            </a:r>
            <a:r>
              <a:rPr lang="fi-FI" dirty="0" err="1" smtClean="0"/>
              <a:t>womendwell</a:t>
            </a:r>
            <a:r>
              <a:rPr lang="fi-FI" dirty="0" smtClean="0"/>
              <a:t>; </a:t>
            </a:r>
            <a:r>
              <a:rPr lang="fi-FI" dirty="0" err="1" smtClean="0"/>
              <a:t>women</a:t>
            </a:r>
            <a:r>
              <a:rPr lang="fi-FI" dirty="0" smtClean="0"/>
              <a:t> as </a:t>
            </a:r>
            <a:r>
              <a:rPr lang="fi-FI" dirty="0" err="1" smtClean="0"/>
              <a:t>homelessmakers</a:t>
            </a:r>
            <a:r>
              <a:rPr lang="fi-FI" dirty="0" smtClean="0"/>
              <a:t> of </a:t>
            </a:r>
            <a:r>
              <a:rPr lang="fi-FI" dirty="0" err="1" smtClean="0"/>
              <a:t>homes</a:t>
            </a:r>
            <a:r>
              <a:rPr lang="fi-FI" dirty="0" smtClean="0"/>
              <a:t>)</a:t>
            </a:r>
          </a:p>
          <a:p>
            <a:pPr fontAlgn="auto">
              <a:spcAft>
                <a:spcPts val="0"/>
              </a:spcAft>
              <a:defRPr/>
            </a:pPr>
            <a:r>
              <a:rPr lang="fi-FI" dirty="0" err="1" smtClean="0"/>
              <a:t>Frame</a:t>
            </a:r>
            <a:r>
              <a:rPr lang="fi-FI" dirty="0" smtClean="0"/>
              <a:t>: the </a:t>
            </a:r>
            <a:r>
              <a:rPr lang="fi-FI" dirty="0" err="1" smtClean="0"/>
              <a:t>sadness</a:t>
            </a:r>
            <a:r>
              <a:rPr lang="fi-FI" dirty="0" smtClean="0"/>
              <a:t> and </a:t>
            </a:r>
            <a:r>
              <a:rPr lang="fi-FI" dirty="0" err="1" smtClean="0"/>
              <a:t>pointlessness</a:t>
            </a:r>
            <a:r>
              <a:rPr lang="fi-FI" dirty="0" smtClean="0"/>
              <a:t> of </a:t>
            </a:r>
            <a:r>
              <a:rPr lang="fi-FI" dirty="0" err="1" smtClean="0"/>
              <a:t>houseworkremovedfrom</a:t>
            </a:r>
            <a:r>
              <a:rPr lang="fi-FI" dirty="0" smtClean="0"/>
              <a:t> the home of </a:t>
            </a:r>
            <a:r>
              <a:rPr lang="fi-FI" dirty="0" err="1" smtClean="0"/>
              <a:t>one’sown</a:t>
            </a:r>
            <a:endParaRPr lang="fi-FI" dirty="0" smtClean="0"/>
          </a:p>
          <a:p>
            <a:pPr lvl="1" fontAlgn="auto">
              <a:spcAft>
                <a:spcPts val="0"/>
              </a:spcAft>
              <a:defRPr/>
            </a:pPr>
            <a:r>
              <a:rPr lang="en-GB" dirty="0" smtClean="0"/>
              <a:t>“I knew from the intricacy of the pattern and the care with which it was being followed, that this woman had been in hospital for a long time. I had seen it before, at </a:t>
            </a:r>
            <a:r>
              <a:rPr lang="en-GB" dirty="0" err="1" smtClean="0"/>
              <a:t>Cliffhaven</a:t>
            </a:r>
            <a:r>
              <a:rPr lang="en-GB" dirty="0" smtClean="0"/>
              <a:t>, this needling of their whole life into a peace of fancywork - a dressing-table cover, caddy table cloth; with no hope of ever seeing it in their own home, on their own furniture”. (</a:t>
            </a:r>
            <a:r>
              <a:rPr lang="en-GB" i="1" dirty="0" smtClean="0"/>
              <a:t>Faces</a:t>
            </a:r>
            <a:r>
              <a:rPr lang="en-GB" dirty="0" smtClean="0"/>
              <a:t>, 82-3) </a:t>
            </a:r>
            <a:endParaRPr lang="fi-FI" dirty="0" smtClean="0"/>
          </a:p>
          <a:p>
            <a:pPr fontAlgn="auto">
              <a:spcAft>
                <a:spcPts val="0"/>
              </a:spcAft>
              <a:defRPr/>
            </a:pPr>
            <a:endParaRPr lang="fi-FI"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Otsikko 1"/>
          <p:cNvSpPr>
            <a:spLocks noGrp="1"/>
          </p:cNvSpPr>
          <p:nvPr>
            <p:ph type="title"/>
          </p:nvPr>
        </p:nvSpPr>
        <p:spPr/>
        <p:txBody>
          <a:bodyPr/>
          <a:lstStyle/>
          <a:p>
            <a:r>
              <a:rPr lang="fi-FI" smtClean="0"/>
              <a:t>Dwelling (2)</a:t>
            </a:r>
          </a:p>
        </p:txBody>
      </p:sp>
      <p:sp>
        <p:nvSpPr>
          <p:cNvPr id="31746" name="Sisällön paikkamerkki 2"/>
          <p:cNvSpPr>
            <a:spLocks noGrp="1"/>
          </p:cNvSpPr>
          <p:nvPr>
            <p:ph idx="1"/>
          </p:nvPr>
        </p:nvSpPr>
        <p:spPr/>
        <p:txBody>
          <a:bodyPr/>
          <a:lstStyle/>
          <a:p>
            <a:r>
              <a:rPr lang="en-GB" smtClean="0"/>
              <a:t>Head’s Elisabeth: cooking and mothering – means of warding off the torments of madness, home as a site of hosting guests, counter-force to madness: </a:t>
            </a:r>
          </a:p>
          <a:p>
            <a:pPr lvl="1"/>
            <a:r>
              <a:rPr lang="en-US" smtClean="0"/>
              <a:t>”Elisabeth kept her house scrupulously polished up and clean.” (</a:t>
            </a:r>
            <a:r>
              <a:rPr lang="en-US" i="1" smtClean="0"/>
              <a:t>QP</a:t>
            </a:r>
            <a:r>
              <a:rPr lang="en-US" smtClean="0"/>
              <a:t>, 121) </a:t>
            </a:r>
            <a:endParaRPr lang="en-GB" smtClean="0"/>
          </a:p>
          <a:p>
            <a:r>
              <a:rPr lang="en-GB" smtClean="0"/>
              <a:t>Slater: learning to bake, cook, work the alarm clock: gaining minimal agency, buying furniture</a:t>
            </a:r>
          </a:p>
          <a:p>
            <a:pPr lvl="1"/>
            <a:r>
              <a:rPr lang="en-GB" smtClean="0"/>
              <a:t>Young: home a space where the objects support us physically </a:t>
            </a:r>
            <a:endParaRPr lang="en-US" smtClean="0"/>
          </a:p>
          <a:p>
            <a:endParaRPr lang="fi-FI"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Otsikko 1"/>
          <p:cNvSpPr>
            <a:spLocks noGrp="1"/>
          </p:cNvSpPr>
          <p:nvPr>
            <p:ph type="title"/>
          </p:nvPr>
        </p:nvSpPr>
        <p:spPr/>
        <p:txBody>
          <a:bodyPr/>
          <a:lstStyle/>
          <a:p>
            <a:r>
              <a:rPr lang="fi-FI" smtClean="0"/>
              <a:t>Moving</a:t>
            </a:r>
          </a:p>
        </p:txBody>
      </p:sp>
      <p:sp>
        <p:nvSpPr>
          <p:cNvPr id="3" name="Sisällön paikkamerkki 2"/>
          <p:cNvSpPr>
            <a:spLocks noGrp="1"/>
          </p:cNvSpPr>
          <p:nvPr>
            <p:ph idx="1"/>
          </p:nvPr>
        </p:nvSpPr>
        <p:spPr/>
        <p:txBody>
          <a:bodyPr rtlCol="0">
            <a:normAutofit fontScale="70000" lnSpcReduction="20000"/>
          </a:bodyPr>
          <a:lstStyle/>
          <a:p>
            <a:pPr fontAlgn="auto">
              <a:spcAft>
                <a:spcPts val="0"/>
              </a:spcAft>
              <a:buFontTx/>
              <a:buNone/>
              <a:defRPr/>
            </a:pPr>
            <a:r>
              <a:rPr lang="en-GB" dirty="0" smtClean="0"/>
              <a:t>Madness and its treatment as restriction of movement</a:t>
            </a:r>
          </a:p>
          <a:p>
            <a:pPr fontAlgn="auto">
              <a:spcAft>
                <a:spcPts val="0"/>
              </a:spcAft>
              <a:defRPr/>
            </a:pPr>
            <a:r>
              <a:rPr lang="en-GB" dirty="0" smtClean="0"/>
              <a:t>Frame: confinement </a:t>
            </a:r>
          </a:p>
          <a:p>
            <a:pPr fontAlgn="auto">
              <a:spcAft>
                <a:spcPts val="0"/>
              </a:spcAft>
              <a:defRPr/>
            </a:pPr>
            <a:r>
              <a:rPr lang="en-GB" dirty="0" err="1" smtClean="0"/>
              <a:t>Istina</a:t>
            </a:r>
            <a:r>
              <a:rPr lang="en-GB" dirty="0" smtClean="0"/>
              <a:t> removed from her home and placed in the hospital, and within the hospital moved from one ward to another depending on her prognosis; the hospital gates:</a:t>
            </a:r>
          </a:p>
          <a:p>
            <a:pPr lvl="1" fontAlgn="auto">
              <a:spcAft>
                <a:spcPts val="0"/>
              </a:spcAft>
              <a:defRPr/>
            </a:pPr>
            <a:r>
              <a:rPr lang="en-GB" dirty="0" smtClean="0"/>
              <a:t>“We stood at the gate, considering the marvel of the World where people, such is the deception of memory, did as they pleased, owned furniture, dressing tables with doilies on them and wardrobes with mirrors; and doors they could open and shut and open as many times as they chose; and no name tapes sewn inside the neck of their clothes; and handbags to carry, with nail files and make-up; and no one to watch while they were eating and to collect and count the knives afterwards and say in a frightening voice, “Rise, Ladies.” </a:t>
            </a:r>
            <a:r>
              <a:rPr lang="fi-FI" dirty="0" smtClean="0"/>
              <a:t>(</a:t>
            </a:r>
            <a:r>
              <a:rPr lang="fi-FI" i="1" dirty="0" err="1" smtClean="0"/>
              <a:t>Faces</a:t>
            </a:r>
            <a:r>
              <a:rPr lang="fi-FI" dirty="0" smtClean="0"/>
              <a:t>, 52) (</a:t>
            </a:r>
            <a:r>
              <a:rPr lang="fi-FI" dirty="0" err="1" smtClean="0"/>
              <a:t>nostalgicrelation</a:t>
            </a:r>
            <a:r>
              <a:rPr lang="fi-FI" dirty="0" smtClean="0"/>
              <a:t>)</a:t>
            </a:r>
          </a:p>
          <a:p>
            <a:pPr lvl="1" fontAlgn="auto">
              <a:spcAft>
                <a:spcPts val="0"/>
              </a:spcAft>
              <a:buFontTx/>
              <a:buNone/>
              <a:defRPr/>
            </a:pPr>
            <a:endParaRPr lang="en-GB" dirty="0" smtClean="0"/>
          </a:p>
          <a:p>
            <a:pPr lvl="1" fontAlgn="auto">
              <a:spcAft>
                <a:spcPts val="0"/>
              </a:spcAft>
              <a:buFontTx/>
              <a:buNone/>
              <a:defRPr/>
            </a:pPr>
            <a:r>
              <a:rPr lang="en-GB" dirty="0" smtClean="0"/>
              <a:t>Order and discipline in the hospital: “rise ladies!” “Dormitory, ladies!”</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Otsikko 1"/>
          <p:cNvSpPr>
            <a:spLocks noGrp="1"/>
          </p:cNvSpPr>
          <p:nvPr>
            <p:ph type="title"/>
          </p:nvPr>
        </p:nvSpPr>
        <p:spPr/>
        <p:txBody>
          <a:bodyPr/>
          <a:lstStyle/>
          <a:p>
            <a:r>
              <a:rPr lang="fi-FI" smtClean="0"/>
              <a:t>Moving (2)</a:t>
            </a:r>
          </a:p>
        </p:txBody>
      </p:sp>
      <p:sp>
        <p:nvSpPr>
          <p:cNvPr id="3" name="Sisällön paikkamerkki 2"/>
          <p:cNvSpPr>
            <a:spLocks noGrp="1"/>
          </p:cNvSpPr>
          <p:nvPr>
            <p:ph idx="1"/>
          </p:nvPr>
        </p:nvSpPr>
        <p:spPr/>
        <p:txBody>
          <a:bodyPr rtlCol="0">
            <a:normAutofit fontScale="77500" lnSpcReduction="20000"/>
          </a:bodyPr>
          <a:lstStyle/>
          <a:p>
            <a:pPr fontAlgn="auto">
              <a:spcAft>
                <a:spcPts val="0"/>
              </a:spcAft>
              <a:defRPr/>
            </a:pPr>
            <a:r>
              <a:rPr lang="en-GB" dirty="0" smtClean="0"/>
              <a:t>Head: exile</a:t>
            </a:r>
          </a:p>
          <a:p>
            <a:pPr lvl="1" fontAlgn="auto">
              <a:spcAft>
                <a:spcPts val="0"/>
              </a:spcAft>
              <a:defRPr/>
            </a:pPr>
            <a:r>
              <a:rPr lang="en-GB" dirty="0" smtClean="0"/>
              <a:t>Apartheid regime: people forcibly moved from their homes, Elisabeth leaves South Africa on an exit visa. Madness as intrinsic to exile</a:t>
            </a:r>
            <a:endParaRPr lang="en-US" dirty="0" smtClean="0"/>
          </a:p>
          <a:p>
            <a:pPr lvl="1" fontAlgn="auto">
              <a:spcAft>
                <a:spcPts val="0"/>
              </a:spcAft>
              <a:defRPr/>
            </a:pPr>
            <a:r>
              <a:rPr lang="en-GB" dirty="0" smtClean="0"/>
              <a:t>Movement in and out of her hut, a place to return and to leave for the day’s work. Crisis point in her madness: she locks herself in the home, does not let anyone in. Mad state of being portrayed as one where a subject and her home cease to be permeable and become closed-in space with no interaction.</a:t>
            </a:r>
          </a:p>
          <a:p>
            <a:pPr fontAlgn="auto">
              <a:spcAft>
                <a:spcPts val="0"/>
              </a:spcAft>
              <a:defRPr/>
            </a:pPr>
            <a:r>
              <a:rPr lang="en-GB" dirty="0" smtClean="0"/>
              <a:t>Slater: </a:t>
            </a:r>
          </a:p>
          <a:p>
            <a:pPr lvl="1" fontAlgn="auto">
              <a:spcAft>
                <a:spcPts val="0"/>
              </a:spcAft>
              <a:defRPr/>
            </a:pPr>
            <a:r>
              <a:rPr lang="fi-FI" dirty="0" err="1" smtClean="0"/>
              <a:t>immobility</a:t>
            </a:r>
            <a:r>
              <a:rPr lang="fi-FI" dirty="0" smtClean="0"/>
              <a:t> and </a:t>
            </a:r>
            <a:r>
              <a:rPr lang="fi-FI" dirty="0" err="1" smtClean="0"/>
              <a:t>rigidnesscausedby</a:t>
            </a:r>
            <a:r>
              <a:rPr lang="fi-FI" dirty="0" smtClean="0"/>
              <a:t> OCD</a:t>
            </a:r>
            <a:endParaRPr lang="en-GB" dirty="0" smtClean="0"/>
          </a:p>
          <a:p>
            <a:pPr lvl="1" fontAlgn="auto">
              <a:spcAft>
                <a:spcPts val="0"/>
              </a:spcAft>
              <a:defRPr/>
            </a:pPr>
            <a:r>
              <a:rPr lang="en-GB" dirty="0" smtClean="0"/>
              <a:t>Health: extending the geographical space of movement and agency</a:t>
            </a:r>
          </a:p>
          <a:p>
            <a:pPr lvl="1" fontAlgn="auto">
              <a:spcAft>
                <a:spcPts val="0"/>
              </a:spcAft>
              <a:defRPr/>
            </a:pPr>
            <a:r>
              <a:rPr lang="en-GB" dirty="0" smtClean="0"/>
              <a:t>Life story as a succession of homes : moving and imagining houses and homes presents itself as a way to construct one’s identity. She abandons her basement flat and moves to another, upper-scale neighbourhood. </a:t>
            </a:r>
          </a:p>
          <a:p>
            <a:pPr lvl="1" fontAlgn="auto">
              <a:spcAft>
                <a:spcPts val="0"/>
              </a:spcAft>
              <a:defRPr/>
            </a:pPr>
            <a:endParaRPr lang="en-US" dirty="0" smtClean="0"/>
          </a:p>
          <a:p>
            <a:pPr lvl="1" fontAlgn="auto">
              <a:spcAft>
                <a:spcPts val="0"/>
              </a:spcAft>
              <a:buFontTx/>
              <a:buNone/>
              <a:defRPr/>
            </a:pPr>
            <a:endParaRPr lang="en-US" dirty="0" smtClean="0"/>
          </a:p>
          <a:p>
            <a:pPr fontAlgn="auto">
              <a:spcAft>
                <a:spcPts val="0"/>
              </a:spcAft>
              <a:defRPr/>
            </a:pPr>
            <a:endParaRPr lang="fi-FI"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Mustekaivo">
  <a:themeElements>
    <a:clrScheme name="Mustekaivo">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Mustekaivo">
      <a:majorFont>
        <a:latin typeface="Goudy Old Style"/>
        <a:ea typeface=""/>
        <a:cs typeface=""/>
        <a:font script="Jpan" typeface="ＭＳ Ｐ明朝"/>
      </a:majorFont>
      <a:minorFont>
        <a:latin typeface="Goudy Old Style"/>
        <a:ea typeface=""/>
        <a:cs typeface=""/>
        <a:font script="Jpan" typeface="ＭＳ Ｐ明朝"/>
      </a:minorFont>
    </a:fontScheme>
    <a:fmtScheme name="Mustekaivo">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Mustekaivo.thmx</Template>
  <TotalTime>14572</TotalTime>
  <Words>1202</Words>
  <Application>Microsoft Macintosh PowerPoint</Application>
  <PresentationFormat>On-screen Show (4:3)</PresentationFormat>
  <Paragraphs>77</Paragraphs>
  <Slides>11</Slides>
  <Notes>1</Notes>
  <HiddenSlides>0</HiddenSlides>
  <MMClips>0</MMClips>
  <ScaleCrop>false</ScaleCrop>
  <HeadingPairs>
    <vt:vector size="6" baseType="variant">
      <vt:variant>
        <vt:lpstr>Fonts Used</vt:lpstr>
      </vt:variant>
      <vt:variant>
        <vt:i4>5</vt:i4>
      </vt:variant>
      <vt:variant>
        <vt:lpstr>Design Template</vt:lpstr>
      </vt:variant>
      <vt:variant>
        <vt:i4>13</vt:i4>
      </vt:variant>
      <vt:variant>
        <vt:lpstr>Slide Titles</vt:lpstr>
      </vt:variant>
      <vt:variant>
        <vt:i4>11</vt:i4>
      </vt:variant>
    </vt:vector>
  </HeadingPairs>
  <TitlesOfParts>
    <vt:vector size="29" baseType="lpstr">
      <vt:lpstr>Goudy Old Style</vt:lpstr>
      <vt:lpstr>Arial</vt:lpstr>
      <vt:lpstr>Calibri</vt:lpstr>
      <vt:lpstr>Rockwell</vt:lpstr>
      <vt:lpstr>Impact</vt:lpstr>
      <vt:lpstr>Mustekaivo</vt:lpstr>
      <vt:lpstr>Mustekaivo</vt:lpstr>
      <vt:lpstr>Mustekaivo</vt:lpstr>
      <vt:lpstr>Mustekaivo</vt:lpstr>
      <vt:lpstr>Mustekaivo</vt:lpstr>
      <vt:lpstr>Mustekaivo</vt:lpstr>
      <vt:lpstr>Mustekaivo</vt:lpstr>
      <vt:lpstr>Mustekaivo</vt:lpstr>
      <vt:lpstr>Mustekaivo</vt:lpstr>
      <vt:lpstr>Mustekaivo</vt:lpstr>
      <vt:lpstr>Mustekaivo</vt:lpstr>
      <vt:lpstr>Mustekaivo</vt:lpstr>
      <vt:lpstr>Mustekaivo</vt:lpstr>
      <vt:lpstr>Homes of the MadWomen? Meanings, Debates, Critical Insights</vt:lpstr>
      <vt:lpstr>Stories of Madness and PsychiatricEras </vt:lpstr>
      <vt:lpstr>FeministAetiology of Madness</vt:lpstr>
      <vt:lpstr>But: There’sMoreto Home…</vt:lpstr>
      <vt:lpstr>Madness and Home here</vt:lpstr>
      <vt:lpstr>Dwelling (1)</vt:lpstr>
      <vt:lpstr>Dwelling (2)</vt:lpstr>
      <vt:lpstr>Moving</vt:lpstr>
      <vt:lpstr>Moving (2)</vt:lpstr>
      <vt:lpstr>Belonging</vt:lpstr>
      <vt:lpstr>Slide 11</vt:lpstr>
    </vt:vector>
  </TitlesOfParts>
  <Company>University of Jyväskylä</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Homes of the MadWomen? Meanings, Debates, Critical Insights</dc:title>
  <dc:creator>Saara Jäntti</dc:creator>
  <cp:lastModifiedBy>karen.sugars</cp:lastModifiedBy>
  <cp:revision>24</cp:revision>
  <cp:lastPrinted>2010-08-04T15:50:43Z</cp:lastPrinted>
  <dcterms:created xsi:type="dcterms:W3CDTF">2010-08-12T10:57:16Z</dcterms:created>
  <dcterms:modified xsi:type="dcterms:W3CDTF">2010-08-12T11:33:31Z</dcterms:modified>
</cp:coreProperties>
</file>